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76" r:id="rId5"/>
    <p:sldId id="284" r:id="rId6"/>
    <p:sldId id="277" r:id="rId7"/>
    <p:sldId id="278" r:id="rId8"/>
    <p:sldId id="273" r:id="rId9"/>
    <p:sldId id="274" r:id="rId10"/>
    <p:sldId id="279" r:id="rId11"/>
    <p:sldId id="275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C3C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B90FC-D066-4C7E-A363-A498277AB02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5E495E-0746-4716-A113-D3E4ED6236DD}">
      <dgm:prSet phldrT="[Text]" custT="1"/>
      <dgm:spPr/>
      <dgm:t>
        <a:bodyPr/>
        <a:lstStyle/>
        <a:p>
          <a:r>
            <a:rPr lang="en-US" sz="2400" dirty="0"/>
            <a:t>Reduce</a:t>
          </a:r>
        </a:p>
      </dgm:t>
    </dgm:pt>
    <dgm:pt modelId="{D0E7B96B-E644-4CB3-B37F-E9AE81872497}" type="parTrans" cxnId="{75294469-F6D3-440A-BA2B-AADA0034E170}">
      <dgm:prSet/>
      <dgm:spPr/>
      <dgm:t>
        <a:bodyPr/>
        <a:lstStyle/>
        <a:p>
          <a:endParaRPr lang="en-US" sz="2400"/>
        </a:p>
      </dgm:t>
    </dgm:pt>
    <dgm:pt modelId="{2FC65B0A-C742-44AB-9B59-B9A55152C694}" type="sibTrans" cxnId="{75294469-F6D3-440A-BA2B-AADA0034E170}">
      <dgm:prSet/>
      <dgm:spPr/>
      <dgm:t>
        <a:bodyPr/>
        <a:lstStyle/>
        <a:p>
          <a:endParaRPr lang="en-US" sz="2400"/>
        </a:p>
      </dgm:t>
    </dgm:pt>
    <dgm:pt modelId="{93B0F8D8-5AAD-4B7A-9EE5-E347CB496361}">
      <dgm:prSet phldrT="[Text]" custT="1"/>
      <dgm:spPr>
        <a:solidFill>
          <a:schemeClr val="accent5">
            <a:lumMod val="85000"/>
          </a:schemeClr>
        </a:solidFill>
      </dgm:spPr>
      <dgm:t>
        <a:bodyPr/>
        <a:lstStyle/>
        <a:p>
          <a:r>
            <a:rPr lang="en-US" sz="2400" dirty="0"/>
            <a:t>Reuse</a:t>
          </a:r>
        </a:p>
      </dgm:t>
    </dgm:pt>
    <dgm:pt modelId="{478592C1-6E19-4E73-AF07-EDEB268EF82A}" type="parTrans" cxnId="{6E81DA91-BBBD-4FF5-AAFE-CA6A1F88C417}">
      <dgm:prSet/>
      <dgm:spPr/>
      <dgm:t>
        <a:bodyPr/>
        <a:lstStyle/>
        <a:p>
          <a:endParaRPr lang="en-US" sz="2400"/>
        </a:p>
      </dgm:t>
    </dgm:pt>
    <dgm:pt modelId="{185454BB-F949-40D5-A6EC-AE1B0C08450D}" type="sibTrans" cxnId="{6E81DA91-BBBD-4FF5-AAFE-CA6A1F88C417}">
      <dgm:prSet/>
      <dgm:spPr/>
      <dgm:t>
        <a:bodyPr/>
        <a:lstStyle/>
        <a:p>
          <a:endParaRPr lang="en-US" sz="2400"/>
        </a:p>
      </dgm:t>
    </dgm:pt>
    <dgm:pt modelId="{89CC5E53-20E6-4EA6-AA6B-FFCE8DB125F5}">
      <dgm:prSet phldrT="[Text]" custT="1"/>
      <dgm:spPr>
        <a:solidFill>
          <a:schemeClr val="accent5">
            <a:lumMod val="85000"/>
          </a:schemeClr>
        </a:solidFill>
      </dgm:spPr>
      <dgm:t>
        <a:bodyPr/>
        <a:lstStyle/>
        <a:p>
          <a:r>
            <a:rPr lang="en-US" sz="2400" dirty="0"/>
            <a:t>Recycle</a:t>
          </a:r>
        </a:p>
      </dgm:t>
    </dgm:pt>
    <dgm:pt modelId="{745D7E9B-5CEF-42D4-AE70-42B903524DF1}" type="parTrans" cxnId="{8094E8D5-48F9-4531-A829-B054F89E7CBE}">
      <dgm:prSet/>
      <dgm:spPr/>
      <dgm:t>
        <a:bodyPr/>
        <a:lstStyle/>
        <a:p>
          <a:endParaRPr lang="en-US" sz="2400"/>
        </a:p>
      </dgm:t>
    </dgm:pt>
    <dgm:pt modelId="{C4605043-0AE6-45B0-8CAB-C85BD990C470}" type="sibTrans" cxnId="{8094E8D5-48F9-4531-A829-B054F89E7CBE}">
      <dgm:prSet/>
      <dgm:spPr/>
      <dgm:t>
        <a:bodyPr/>
        <a:lstStyle/>
        <a:p>
          <a:endParaRPr lang="en-US" sz="2400"/>
        </a:p>
      </dgm:t>
    </dgm:pt>
    <dgm:pt modelId="{35EE498B-AD1C-425F-953D-92E490F1826B}" type="pres">
      <dgm:prSet presAssocID="{E6AB90FC-D066-4C7E-A363-A498277AB0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45EA4A-3B2B-496E-88DD-E75ACC4819A4}" type="pres">
      <dgm:prSet presAssocID="{095E495E-0746-4716-A113-D3E4ED6236DD}" presName="parentLin" presStyleCnt="0"/>
      <dgm:spPr/>
    </dgm:pt>
    <dgm:pt modelId="{81DF8070-7EBE-43C1-90ED-4BED9931B860}" type="pres">
      <dgm:prSet presAssocID="{095E495E-0746-4716-A113-D3E4ED6236D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8D59FB6-3C4C-46DA-9A24-08AFEBE714CA}" type="pres">
      <dgm:prSet presAssocID="{095E495E-0746-4716-A113-D3E4ED6236D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42ABE-D056-46AF-B052-EF04C9E41E55}" type="pres">
      <dgm:prSet presAssocID="{095E495E-0746-4716-A113-D3E4ED6236DD}" presName="negativeSpace" presStyleCnt="0"/>
      <dgm:spPr/>
    </dgm:pt>
    <dgm:pt modelId="{F9E34776-5768-4077-845D-ABF842B2268B}" type="pres">
      <dgm:prSet presAssocID="{095E495E-0746-4716-A113-D3E4ED6236DD}" presName="childText" presStyleLbl="conFgAcc1" presStyleIdx="0" presStyleCnt="3">
        <dgm:presLayoutVars>
          <dgm:bulletEnabled val="1"/>
        </dgm:presLayoutVars>
      </dgm:prSet>
      <dgm:spPr/>
    </dgm:pt>
    <dgm:pt modelId="{0C1E844F-1F8D-4020-A703-361B2B62C9A0}" type="pres">
      <dgm:prSet presAssocID="{2FC65B0A-C742-44AB-9B59-B9A55152C694}" presName="spaceBetweenRectangles" presStyleCnt="0"/>
      <dgm:spPr/>
    </dgm:pt>
    <dgm:pt modelId="{0E673A2D-0B28-4710-B57B-FA7FE25873D6}" type="pres">
      <dgm:prSet presAssocID="{93B0F8D8-5AAD-4B7A-9EE5-E347CB496361}" presName="parentLin" presStyleCnt="0"/>
      <dgm:spPr/>
    </dgm:pt>
    <dgm:pt modelId="{267C912A-CCC4-4CD4-A89D-69E76733BCE9}" type="pres">
      <dgm:prSet presAssocID="{93B0F8D8-5AAD-4B7A-9EE5-E347CB49636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73B22A0-29EC-489B-B274-82865D024F73}" type="pres">
      <dgm:prSet presAssocID="{93B0F8D8-5AAD-4B7A-9EE5-E347CB49636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4DE10-ED1A-449B-9831-C2194B778081}" type="pres">
      <dgm:prSet presAssocID="{93B0F8D8-5AAD-4B7A-9EE5-E347CB496361}" presName="negativeSpace" presStyleCnt="0"/>
      <dgm:spPr/>
    </dgm:pt>
    <dgm:pt modelId="{5006A840-D62E-4CC2-BB54-769A4E7451B3}" type="pres">
      <dgm:prSet presAssocID="{93B0F8D8-5AAD-4B7A-9EE5-E347CB496361}" presName="childText" presStyleLbl="conFgAcc1" presStyleIdx="1" presStyleCnt="3">
        <dgm:presLayoutVars>
          <dgm:bulletEnabled val="1"/>
        </dgm:presLayoutVars>
      </dgm:prSet>
      <dgm:spPr/>
    </dgm:pt>
    <dgm:pt modelId="{ACFB883C-8A07-44BA-B2BB-5E5F86067398}" type="pres">
      <dgm:prSet presAssocID="{185454BB-F949-40D5-A6EC-AE1B0C08450D}" presName="spaceBetweenRectangles" presStyleCnt="0"/>
      <dgm:spPr/>
    </dgm:pt>
    <dgm:pt modelId="{76AFEC5D-E082-473E-84D0-F0D71BA37A3E}" type="pres">
      <dgm:prSet presAssocID="{89CC5E53-20E6-4EA6-AA6B-FFCE8DB125F5}" presName="parentLin" presStyleCnt="0"/>
      <dgm:spPr/>
    </dgm:pt>
    <dgm:pt modelId="{80EBEC38-77C5-4E0D-83CE-DAEEF46F2AE0}" type="pres">
      <dgm:prSet presAssocID="{89CC5E53-20E6-4EA6-AA6B-FFCE8DB125F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8BC2B0D-EF16-4767-99C4-65591CEEB3AB}" type="pres">
      <dgm:prSet presAssocID="{89CC5E53-20E6-4EA6-AA6B-FFCE8DB125F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B2514-3889-47EA-83A1-8D15A608D31F}" type="pres">
      <dgm:prSet presAssocID="{89CC5E53-20E6-4EA6-AA6B-FFCE8DB125F5}" presName="negativeSpace" presStyleCnt="0"/>
      <dgm:spPr/>
    </dgm:pt>
    <dgm:pt modelId="{A30D688D-E99C-4523-BB48-30816772A468}" type="pres">
      <dgm:prSet presAssocID="{89CC5E53-20E6-4EA6-AA6B-FFCE8DB125F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9FA452C-3AA0-4B17-B417-646350FC7098}" type="presOf" srcId="{89CC5E53-20E6-4EA6-AA6B-FFCE8DB125F5}" destId="{80EBEC38-77C5-4E0D-83CE-DAEEF46F2AE0}" srcOrd="0" destOrd="0" presId="urn:microsoft.com/office/officeart/2005/8/layout/list1"/>
    <dgm:cxn modelId="{C4F30269-454D-4E04-A6E5-640937DD57DA}" type="presOf" srcId="{095E495E-0746-4716-A113-D3E4ED6236DD}" destId="{81DF8070-7EBE-43C1-90ED-4BED9931B860}" srcOrd="0" destOrd="0" presId="urn:microsoft.com/office/officeart/2005/8/layout/list1"/>
    <dgm:cxn modelId="{8094E8D5-48F9-4531-A829-B054F89E7CBE}" srcId="{E6AB90FC-D066-4C7E-A363-A498277AB02D}" destId="{89CC5E53-20E6-4EA6-AA6B-FFCE8DB125F5}" srcOrd="2" destOrd="0" parTransId="{745D7E9B-5CEF-42D4-AE70-42B903524DF1}" sibTransId="{C4605043-0AE6-45B0-8CAB-C85BD990C470}"/>
    <dgm:cxn modelId="{905F5015-1E33-4070-A25A-2A4A869EE238}" type="presOf" srcId="{89CC5E53-20E6-4EA6-AA6B-FFCE8DB125F5}" destId="{58BC2B0D-EF16-4767-99C4-65591CEEB3AB}" srcOrd="1" destOrd="0" presId="urn:microsoft.com/office/officeart/2005/8/layout/list1"/>
    <dgm:cxn modelId="{434A023E-B570-44B2-8C37-D21E9476E4BD}" type="presOf" srcId="{095E495E-0746-4716-A113-D3E4ED6236DD}" destId="{A8D59FB6-3C4C-46DA-9A24-08AFEBE714CA}" srcOrd="1" destOrd="0" presId="urn:microsoft.com/office/officeart/2005/8/layout/list1"/>
    <dgm:cxn modelId="{9038DFB9-3E6D-4EBD-B37D-9D77D9461473}" type="presOf" srcId="{E6AB90FC-D066-4C7E-A363-A498277AB02D}" destId="{35EE498B-AD1C-425F-953D-92E490F1826B}" srcOrd="0" destOrd="0" presId="urn:microsoft.com/office/officeart/2005/8/layout/list1"/>
    <dgm:cxn modelId="{1CE33145-EBBE-4803-8A30-885318F2A461}" type="presOf" srcId="{93B0F8D8-5AAD-4B7A-9EE5-E347CB496361}" destId="{E73B22A0-29EC-489B-B274-82865D024F73}" srcOrd="1" destOrd="0" presId="urn:microsoft.com/office/officeart/2005/8/layout/list1"/>
    <dgm:cxn modelId="{75294469-F6D3-440A-BA2B-AADA0034E170}" srcId="{E6AB90FC-D066-4C7E-A363-A498277AB02D}" destId="{095E495E-0746-4716-A113-D3E4ED6236DD}" srcOrd="0" destOrd="0" parTransId="{D0E7B96B-E644-4CB3-B37F-E9AE81872497}" sibTransId="{2FC65B0A-C742-44AB-9B59-B9A55152C694}"/>
    <dgm:cxn modelId="{6E81DA91-BBBD-4FF5-AAFE-CA6A1F88C417}" srcId="{E6AB90FC-D066-4C7E-A363-A498277AB02D}" destId="{93B0F8D8-5AAD-4B7A-9EE5-E347CB496361}" srcOrd="1" destOrd="0" parTransId="{478592C1-6E19-4E73-AF07-EDEB268EF82A}" sibTransId="{185454BB-F949-40D5-A6EC-AE1B0C08450D}"/>
    <dgm:cxn modelId="{45BCEB87-F347-4BE9-915F-668A9F89E6F7}" type="presOf" srcId="{93B0F8D8-5AAD-4B7A-9EE5-E347CB496361}" destId="{267C912A-CCC4-4CD4-A89D-69E76733BCE9}" srcOrd="0" destOrd="0" presId="urn:microsoft.com/office/officeart/2005/8/layout/list1"/>
    <dgm:cxn modelId="{2A236EDD-C6C6-4D6E-9051-4240D8A63737}" type="presParOf" srcId="{35EE498B-AD1C-425F-953D-92E490F1826B}" destId="{EB45EA4A-3B2B-496E-88DD-E75ACC4819A4}" srcOrd="0" destOrd="0" presId="urn:microsoft.com/office/officeart/2005/8/layout/list1"/>
    <dgm:cxn modelId="{485B32DD-44D5-43CF-BA52-BD6BC250D824}" type="presParOf" srcId="{EB45EA4A-3B2B-496E-88DD-E75ACC4819A4}" destId="{81DF8070-7EBE-43C1-90ED-4BED9931B860}" srcOrd="0" destOrd="0" presId="urn:microsoft.com/office/officeart/2005/8/layout/list1"/>
    <dgm:cxn modelId="{545D2A2F-7400-4C27-A393-C7C57F4751BD}" type="presParOf" srcId="{EB45EA4A-3B2B-496E-88DD-E75ACC4819A4}" destId="{A8D59FB6-3C4C-46DA-9A24-08AFEBE714CA}" srcOrd="1" destOrd="0" presId="urn:microsoft.com/office/officeart/2005/8/layout/list1"/>
    <dgm:cxn modelId="{409F1F2B-CAE3-4529-8D7A-66DA3AA7280D}" type="presParOf" srcId="{35EE498B-AD1C-425F-953D-92E490F1826B}" destId="{BAA42ABE-D056-46AF-B052-EF04C9E41E55}" srcOrd="1" destOrd="0" presId="urn:microsoft.com/office/officeart/2005/8/layout/list1"/>
    <dgm:cxn modelId="{3F8D2D53-6497-45F3-BE57-49F2FD7D459F}" type="presParOf" srcId="{35EE498B-AD1C-425F-953D-92E490F1826B}" destId="{F9E34776-5768-4077-845D-ABF842B2268B}" srcOrd="2" destOrd="0" presId="urn:microsoft.com/office/officeart/2005/8/layout/list1"/>
    <dgm:cxn modelId="{8A63F529-8655-4F87-806A-CEA6434DBD3F}" type="presParOf" srcId="{35EE498B-AD1C-425F-953D-92E490F1826B}" destId="{0C1E844F-1F8D-4020-A703-361B2B62C9A0}" srcOrd="3" destOrd="0" presId="urn:microsoft.com/office/officeart/2005/8/layout/list1"/>
    <dgm:cxn modelId="{DD5143B6-1DDA-4044-8D50-CADD3F0ABF29}" type="presParOf" srcId="{35EE498B-AD1C-425F-953D-92E490F1826B}" destId="{0E673A2D-0B28-4710-B57B-FA7FE25873D6}" srcOrd="4" destOrd="0" presId="urn:microsoft.com/office/officeart/2005/8/layout/list1"/>
    <dgm:cxn modelId="{A4549BC0-7F47-4EE0-9C76-2894CC9954F1}" type="presParOf" srcId="{0E673A2D-0B28-4710-B57B-FA7FE25873D6}" destId="{267C912A-CCC4-4CD4-A89D-69E76733BCE9}" srcOrd="0" destOrd="0" presId="urn:microsoft.com/office/officeart/2005/8/layout/list1"/>
    <dgm:cxn modelId="{376C9782-78CE-4200-BD55-B21585451A9A}" type="presParOf" srcId="{0E673A2D-0B28-4710-B57B-FA7FE25873D6}" destId="{E73B22A0-29EC-489B-B274-82865D024F73}" srcOrd="1" destOrd="0" presId="urn:microsoft.com/office/officeart/2005/8/layout/list1"/>
    <dgm:cxn modelId="{B4371AE3-0E6C-46EB-812A-5AB01D3189D5}" type="presParOf" srcId="{35EE498B-AD1C-425F-953D-92E490F1826B}" destId="{4404DE10-ED1A-449B-9831-C2194B778081}" srcOrd="5" destOrd="0" presId="urn:microsoft.com/office/officeart/2005/8/layout/list1"/>
    <dgm:cxn modelId="{C611441E-42C0-4772-B928-D83278C1312B}" type="presParOf" srcId="{35EE498B-AD1C-425F-953D-92E490F1826B}" destId="{5006A840-D62E-4CC2-BB54-769A4E7451B3}" srcOrd="6" destOrd="0" presId="urn:microsoft.com/office/officeart/2005/8/layout/list1"/>
    <dgm:cxn modelId="{89F9CE38-DBDE-441D-A77E-CEFE392DBADD}" type="presParOf" srcId="{35EE498B-AD1C-425F-953D-92E490F1826B}" destId="{ACFB883C-8A07-44BA-B2BB-5E5F86067398}" srcOrd="7" destOrd="0" presId="urn:microsoft.com/office/officeart/2005/8/layout/list1"/>
    <dgm:cxn modelId="{B60DC466-F911-4C48-9FBC-5FD8666FC38B}" type="presParOf" srcId="{35EE498B-AD1C-425F-953D-92E490F1826B}" destId="{76AFEC5D-E082-473E-84D0-F0D71BA37A3E}" srcOrd="8" destOrd="0" presId="urn:microsoft.com/office/officeart/2005/8/layout/list1"/>
    <dgm:cxn modelId="{FFA9CDD9-8876-4AA3-B05F-1811174A4FFD}" type="presParOf" srcId="{76AFEC5D-E082-473E-84D0-F0D71BA37A3E}" destId="{80EBEC38-77C5-4E0D-83CE-DAEEF46F2AE0}" srcOrd="0" destOrd="0" presId="urn:microsoft.com/office/officeart/2005/8/layout/list1"/>
    <dgm:cxn modelId="{0FA06DE5-BC6D-457C-82AB-366D5FEF4EF2}" type="presParOf" srcId="{76AFEC5D-E082-473E-84D0-F0D71BA37A3E}" destId="{58BC2B0D-EF16-4767-99C4-65591CEEB3AB}" srcOrd="1" destOrd="0" presId="urn:microsoft.com/office/officeart/2005/8/layout/list1"/>
    <dgm:cxn modelId="{F7C45CAC-812B-4FA5-9966-A80E5DFC4259}" type="presParOf" srcId="{35EE498B-AD1C-425F-953D-92E490F1826B}" destId="{CF5B2514-3889-47EA-83A1-8D15A608D31F}" srcOrd="9" destOrd="0" presId="urn:microsoft.com/office/officeart/2005/8/layout/list1"/>
    <dgm:cxn modelId="{5C7E19B4-FD10-4F4E-8D1B-C5B41CBE5B67}" type="presParOf" srcId="{35EE498B-AD1C-425F-953D-92E490F1826B}" destId="{A30D688D-E99C-4523-BB48-30816772A46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B90FC-D066-4C7E-A363-A498277AB02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5E495E-0746-4716-A113-D3E4ED6236DD}">
      <dgm:prSet phldrT="[Text]" custT="1"/>
      <dgm:spPr/>
      <dgm:t>
        <a:bodyPr/>
        <a:lstStyle/>
        <a:p>
          <a:r>
            <a:rPr lang="en-US" sz="2400" dirty="0"/>
            <a:t>Reduce</a:t>
          </a:r>
        </a:p>
      </dgm:t>
    </dgm:pt>
    <dgm:pt modelId="{D0E7B96B-E644-4CB3-B37F-E9AE81872497}" type="parTrans" cxnId="{75294469-F6D3-440A-BA2B-AADA0034E170}">
      <dgm:prSet/>
      <dgm:spPr/>
      <dgm:t>
        <a:bodyPr/>
        <a:lstStyle/>
        <a:p>
          <a:endParaRPr lang="en-US" sz="2400"/>
        </a:p>
      </dgm:t>
    </dgm:pt>
    <dgm:pt modelId="{2FC65B0A-C742-44AB-9B59-B9A55152C694}" type="sibTrans" cxnId="{75294469-F6D3-440A-BA2B-AADA0034E170}">
      <dgm:prSet/>
      <dgm:spPr/>
      <dgm:t>
        <a:bodyPr/>
        <a:lstStyle/>
        <a:p>
          <a:endParaRPr lang="en-US" sz="2400"/>
        </a:p>
      </dgm:t>
    </dgm:pt>
    <dgm:pt modelId="{93B0F8D8-5AAD-4B7A-9EE5-E347CB496361}">
      <dgm:prSet phldrT="[Text]" custT="1"/>
      <dgm:spPr>
        <a:solidFill>
          <a:schemeClr val="accent5">
            <a:lumMod val="85000"/>
          </a:schemeClr>
        </a:solidFill>
      </dgm:spPr>
      <dgm:t>
        <a:bodyPr/>
        <a:lstStyle/>
        <a:p>
          <a:r>
            <a:rPr lang="en-US" sz="2400" dirty="0"/>
            <a:t>Reuse</a:t>
          </a:r>
        </a:p>
      </dgm:t>
    </dgm:pt>
    <dgm:pt modelId="{478592C1-6E19-4E73-AF07-EDEB268EF82A}" type="parTrans" cxnId="{6E81DA91-BBBD-4FF5-AAFE-CA6A1F88C417}">
      <dgm:prSet/>
      <dgm:spPr/>
      <dgm:t>
        <a:bodyPr/>
        <a:lstStyle/>
        <a:p>
          <a:endParaRPr lang="en-US" sz="2400"/>
        </a:p>
      </dgm:t>
    </dgm:pt>
    <dgm:pt modelId="{185454BB-F949-40D5-A6EC-AE1B0C08450D}" type="sibTrans" cxnId="{6E81DA91-BBBD-4FF5-AAFE-CA6A1F88C417}">
      <dgm:prSet/>
      <dgm:spPr/>
      <dgm:t>
        <a:bodyPr/>
        <a:lstStyle/>
        <a:p>
          <a:endParaRPr lang="en-US" sz="2400"/>
        </a:p>
      </dgm:t>
    </dgm:pt>
    <dgm:pt modelId="{89CC5E53-20E6-4EA6-AA6B-FFCE8DB125F5}">
      <dgm:prSet phldrT="[Text]" custT="1"/>
      <dgm:spPr>
        <a:solidFill>
          <a:schemeClr val="accent5">
            <a:lumMod val="85000"/>
          </a:schemeClr>
        </a:solidFill>
      </dgm:spPr>
      <dgm:t>
        <a:bodyPr/>
        <a:lstStyle/>
        <a:p>
          <a:r>
            <a:rPr lang="en-US" sz="2400" dirty="0"/>
            <a:t>Recycle</a:t>
          </a:r>
        </a:p>
      </dgm:t>
    </dgm:pt>
    <dgm:pt modelId="{745D7E9B-5CEF-42D4-AE70-42B903524DF1}" type="parTrans" cxnId="{8094E8D5-48F9-4531-A829-B054F89E7CBE}">
      <dgm:prSet/>
      <dgm:spPr/>
      <dgm:t>
        <a:bodyPr/>
        <a:lstStyle/>
        <a:p>
          <a:endParaRPr lang="en-US" sz="2400"/>
        </a:p>
      </dgm:t>
    </dgm:pt>
    <dgm:pt modelId="{C4605043-0AE6-45B0-8CAB-C85BD990C470}" type="sibTrans" cxnId="{8094E8D5-48F9-4531-A829-B054F89E7CBE}">
      <dgm:prSet/>
      <dgm:spPr/>
      <dgm:t>
        <a:bodyPr/>
        <a:lstStyle/>
        <a:p>
          <a:endParaRPr lang="en-US" sz="2400"/>
        </a:p>
      </dgm:t>
    </dgm:pt>
    <dgm:pt modelId="{35EE498B-AD1C-425F-953D-92E490F1826B}" type="pres">
      <dgm:prSet presAssocID="{E6AB90FC-D066-4C7E-A363-A498277AB0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45EA4A-3B2B-496E-88DD-E75ACC4819A4}" type="pres">
      <dgm:prSet presAssocID="{095E495E-0746-4716-A113-D3E4ED6236DD}" presName="parentLin" presStyleCnt="0"/>
      <dgm:spPr/>
    </dgm:pt>
    <dgm:pt modelId="{81DF8070-7EBE-43C1-90ED-4BED9931B860}" type="pres">
      <dgm:prSet presAssocID="{095E495E-0746-4716-A113-D3E4ED6236D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8D59FB6-3C4C-46DA-9A24-08AFEBE714CA}" type="pres">
      <dgm:prSet presAssocID="{095E495E-0746-4716-A113-D3E4ED6236D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42ABE-D056-46AF-B052-EF04C9E41E55}" type="pres">
      <dgm:prSet presAssocID="{095E495E-0746-4716-A113-D3E4ED6236DD}" presName="negativeSpace" presStyleCnt="0"/>
      <dgm:spPr/>
    </dgm:pt>
    <dgm:pt modelId="{F9E34776-5768-4077-845D-ABF842B2268B}" type="pres">
      <dgm:prSet presAssocID="{095E495E-0746-4716-A113-D3E4ED6236DD}" presName="childText" presStyleLbl="conFgAcc1" presStyleIdx="0" presStyleCnt="3">
        <dgm:presLayoutVars>
          <dgm:bulletEnabled val="1"/>
        </dgm:presLayoutVars>
      </dgm:prSet>
      <dgm:spPr/>
    </dgm:pt>
    <dgm:pt modelId="{0C1E844F-1F8D-4020-A703-361B2B62C9A0}" type="pres">
      <dgm:prSet presAssocID="{2FC65B0A-C742-44AB-9B59-B9A55152C694}" presName="spaceBetweenRectangles" presStyleCnt="0"/>
      <dgm:spPr/>
    </dgm:pt>
    <dgm:pt modelId="{0E673A2D-0B28-4710-B57B-FA7FE25873D6}" type="pres">
      <dgm:prSet presAssocID="{93B0F8D8-5AAD-4B7A-9EE5-E347CB496361}" presName="parentLin" presStyleCnt="0"/>
      <dgm:spPr/>
    </dgm:pt>
    <dgm:pt modelId="{267C912A-CCC4-4CD4-A89D-69E76733BCE9}" type="pres">
      <dgm:prSet presAssocID="{93B0F8D8-5AAD-4B7A-9EE5-E347CB49636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73B22A0-29EC-489B-B274-82865D024F73}" type="pres">
      <dgm:prSet presAssocID="{93B0F8D8-5AAD-4B7A-9EE5-E347CB49636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4DE10-ED1A-449B-9831-C2194B778081}" type="pres">
      <dgm:prSet presAssocID="{93B0F8D8-5AAD-4B7A-9EE5-E347CB496361}" presName="negativeSpace" presStyleCnt="0"/>
      <dgm:spPr/>
    </dgm:pt>
    <dgm:pt modelId="{5006A840-D62E-4CC2-BB54-769A4E7451B3}" type="pres">
      <dgm:prSet presAssocID="{93B0F8D8-5AAD-4B7A-9EE5-E347CB496361}" presName="childText" presStyleLbl="conFgAcc1" presStyleIdx="1" presStyleCnt="3">
        <dgm:presLayoutVars>
          <dgm:bulletEnabled val="1"/>
        </dgm:presLayoutVars>
      </dgm:prSet>
      <dgm:spPr/>
    </dgm:pt>
    <dgm:pt modelId="{ACFB883C-8A07-44BA-B2BB-5E5F86067398}" type="pres">
      <dgm:prSet presAssocID="{185454BB-F949-40D5-A6EC-AE1B0C08450D}" presName="spaceBetweenRectangles" presStyleCnt="0"/>
      <dgm:spPr/>
    </dgm:pt>
    <dgm:pt modelId="{76AFEC5D-E082-473E-84D0-F0D71BA37A3E}" type="pres">
      <dgm:prSet presAssocID="{89CC5E53-20E6-4EA6-AA6B-FFCE8DB125F5}" presName="parentLin" presStyleCnt="0"/>
      <dgm:spPr/>
    </dgm:pt>
    <dgm:pt modelId="{80EBEC38-77C5-4E0D-83CE-DAEEF46F2AE0}" type="pres">
      <dgm:prSet presAssocID="{89CC5E53-20E6-4EA6-AA6B-FFCE8DB125F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8BC2B0D-EF16-4767-99C4-65591CEEB3AB}" type="pres">
      <dgm:prSet presAssocID="{89CC5E53-20E6-4EA6-AA6B-FFCE8DB125F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B2514-3889-47EA-83A1-8D15A608D31F}" type="pres">
      <dgm:prSet presAssocID="{89CC5E53-20E6-4EA6-AA6B-FFCE8DB125F5}" presName="negativeSpace" presStyleCnt="0"/>
      <dgm:spPr/>
    </dgm:pt>
    <dgm:pt modelId="{A30D688D-E99C-4523-BB48-30816772A468}" type="pres">
      <dgm:prSet presAssocID="{89CC5E53-20E6-4EA6-AA6B-FFCE8DB125F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9FA452C-3AA0-4B17-B417-646350FC7098}" type="presOf" srcId="{89CC5E53-20E6-4EA6-AA6B-FFCE8DB125F5}" destId="{80EBEC38-77C5-4E0D-83CE-DAEEF46F2AE0}" srcOrd="0" destOrd="0" presId="urn:microsoft.com/office/officeart/2005/8/layout/list1"/>
    <dgm:cxn modelId="{C4F30269-454D-4E04-A6E5-640937DD57DA}" type="presOf" srcId="{095E495E-0746-4716-A113-D3E4ED6236DD}" destId="{81DF8070-7EBE-43C1-90ED-4BED9931B860}" srcOrd="0" destOrd="0" presId="urn:microsoft.com/office/officeart/2005/8/layout/list1"/>
    <dgm:cxn modelId="{8094E8D5-48F9-4531-A829-B054F89E7CBE}" srcId="{E6AB90FC-D066-4C7E-A363-A498277AB02D}" destId="{89CC5E53-20E6-4EA6-AA6B-FFCE8DB125F5}" srcOrd="2" destOrd="0" parTransId="{745D7E9B-5CEF-42D4-AE70-42B903524DF1}" sibTransId="{C4605043-0AE6-45B0-8CAB-C85BD990C470}"/>
    <dgm:cxn modelId="{905F5015-1E33-4070-A25A-2A4A869EE238}" type="presOf" srcId="{89CC5E53-20E6-4EA6-AA6B-FFCE8DB125F5}" destId="{58BC2B0D-EF16-4767-99C4-65591CEEB3AB}" srcOrd="1" destOrd="0" presId="urn:microsoft.com/office/officeart/2005/8/layout/list1"/>
    <dgm:cxn modelId="{434A023E-B570-44B2-8C37-D21E9476E4BD}" type="presOf" srcId="{095E495E-0746-4716-A113-D3E4ED6236DD}" destId="{A8D59FB6-3C4C-46DA-9A24-08AFEBE714CA}" srcOrd="1" destOrd="0" presId="urn:microsoft.com/office/officeart/2005/8/layout/list1"/>
    <dgm:cxn modelId="{9038DFB9-3E6D-4EBD-B37D-9D77D9461473}" type="presOf" srcId="{E6AB90FC-D066-4C7E-A363-A498277AB02D}" destId="{35EE498B-AD1C-425F-953D-92E490F1826B}" srcOrd="0" destOrd="0" presId="urn:microsoft.com/office/officeart/2005/8/layout/list1"/>
    <dgm:cxn modelId="{1CE33145-EBBE-4803-8A30-885318F2A461}" type="presOf" srcId="{93B0F8D8-5AAD-4B7A-9EE5-E347CB496361}" destId="{E73B22A0-29EC-489B-B274-82865D024F73}" srcOrd="1" destOrd="0" presId="urn:microsoft.com/office/officeart/2005/8/layout/list1"/>
    <dgm:cxn modelId="{75294469-F6D3-440A-BA2B-AADA0034E170}" srcId="{E6AB90FC-D066-4C7E-A363-A498277AB02D}" destId="{095E495E-0746-4716-A113-D3E4ED6236DD}" srcOrd="0" destOrd="0" parTransId="{D0E7B96B-E644-4CB3-B37F-E9AE81872497}" sibTransId="{2FC65B0A-C742-44AB-9B59-B9A55152C694}"/>
    <dgm:cxn modelId="{6E81DA91-BBBD-4FF5-AAFE-CA6A1F88C417}" srcId="{E6AB90FC-D066-4C7E-A363-A498277AB02D}" destId="{93B0F8D8-5AAD-4B7A-9EE5-E347CB496361}" srcOrd="1" destOrd="0" parTransId="{478592C1-6E19-4E73-AF07-EDEB268EF82A}" sibTransId="{185454BB-F949-40D5-A6EC-AE1B0C08450D}"/>
    <dgm:cxn modelId="{45BCEB87-F347-4BE9-915F-668A9F89E6F7}" type="presOf" srcId="{93B0F8D8-5AAD-4B7A-9EE5-E347CB496361}" destId="{267C912A-CCC4-4CD4-A89D-69E76733BCE9}" srcOrd="0" destOrd="0" presId="urn:microsoft.com/office/officeart/2005/8/layout/list1"/>
    <dgm:cxn modelId="{2A236EDD-C6C6-4D6E-9051-4240D8A63737}" type="presParOf" srcId="{35EE498B-AD1C-425F-953D-92E490F1826B}" destId="{EB45EA4A-3B2B-496E-88DD-E75ACC4819A4}" srcOrd="0" destOrd="0" presId="urn:microsoft.com/office/officeart/2005/8/layout/list1"/>
    <dgm:cxn modelId="{485B32DD-44D5-43CF-BA52-BD6BC250D824}" type="presParOf" srcId="{EB45EA4A-3B2B-496E-88DD-E75ACC4819A4}" destId="{81DF8070-7EBE-43C1-90ED-4BED9931B860}" srcOrd="0" destOrd="0" presId="urn:microsoft.com/office/officeart/2005/8/layout/list1"/>
    <dgm:cxn modelId="{545D2A2F-7400-4C27-A393-C7C57F4751BD}" type="presParOf" srcId="{EB45EA4A-3B2B-496E-88DD-E75ACC4819A4}" destId="{A8D59FB6-3C4C-46DA-9A24-08AFEBE714CA}" srcOrd="1" destOrd="0" presId="urn:microsoft.com/office/officeart/2005/8/layout/list1"/>
    <dgm:cxn modelId="{409F1F2B-CAE3-4529-8D7A-66DA3AA7280D}" type="presParOf" srcId="{35EE498B-AD1C-425F-953D-92E490F1826B}" destId="{BAA42ABE-D056-46AF-B052-EF04C9E41E55}" srcOrd="1" destOrd="0" presId="urn:microsoft.com/office/officeart/2005/8/layout/list1"/>
    <dgm:cxn modelId="{3F8D2D53-6497-45F3-BE57-49F2FD7D459F}" type="presParOf" srcId="{35EE498B-AD1C-425F-953D-92E490F1826B}" destId="{F9E34776-5768-4077-845D-ABF842B2268B}" srcOrd="2" destOrd="0" presId="urn:microsoft.com/office/officeart/2005/8/layout/list1"/>
    <dgm:cxn modelId="{8A63F529-8655-4F87-806A-CEA6434DBD3F}" type="presParOf" srcId="{35EE498B-AD1C-425F-953D-92E490F1826B}" destId="{0C1E844F-1F8D-4020-A703-361B2B62C9A0}" srcOrd="3" destOrd="0" presId="urn:microsoft.com/office/officeart/2005/8/layout/list1"/>
    <dgm:cxn modelId="{DD5143B6-1DDA-4044-8D50-CADD3F0ABF29}" type="presParOf" srcId="{35EE498B-AD1C-425F-953D-92E490F1826B}" destId="{0E673A2D-0B28-4710-B57B-FA7FE25873D6}" srcOrd="4" destOrd="0" presId="urn:microsoft.com/office/officeart/2005/8/layout/list1"/>
    <dgm:cxn modelId="{A4549BC0-7F47-4EE0-9C76-2894CC9954F1}" type="presParOf" srcId="{0E673A2D-0B28-4710-B57B-FA7FE25873D6}" destId="{267C912A-CCC4-4CD4-A89D-69E76733BCE9}" srcOrd="0" destOrd="0" presId="urn:microsoft.com/office/officeart/2005/8/layout/list1"/>
    <dgm:cxn modelId="{376C9782-78CE-4200-BD55-B21585451A9A}" type="presParOf" srcId="{0E673A2D-0B28-4710-B57B-FA7FE25873D6}" destId="{E73B22A0-29EC-489B-B274-82865D024F73}" srcOrd="1" destOrd="0" presId="urn:microsoft.com/office/officeart/2005/8/layout/list1"/>
    <dgm:cxn modelId="{B4371AE3-0E6C-46EB-812A-5AB01D3189D5}" type="presParOf" srcId="{35EE498B-AD1C-425F-953D-92E490F1826B}" destId="{4404DE10-ED1A-449B-9831-C2194B778081}" srcOrd="5" destOrd="0" presId="urn:microsoft.com/office/officeart/2005/8/layout/list1"/>
    <dgm:cxn modelId="{C611441E-42C0-4772-B928-D83278C1312B}" type="presParOf" srcId="{35EE498B-AD1C-425F-953D-92E490F1826B}" destId="{5006A840-D62E-4CC2-BB54-769A4E7451B3}" srcOrd="6" destOrd="0" presId="urn:microsoft.com/office/officeart/2005/8/layout/list1"/>
    <dgm:cxn modelId="{89F9CE38-DBDE-441D-A77E-CEFE392DBADD}" type="presParOf" srcId="{35EE498B-AD1C-425F-953D-92E490F1826B}" destId="{ACFB883C-8A07-44BA-B2BB-5E5F86067398}" srcOrd="7" destOrd="0" presId="urn:microsoft.com/office/officeart/2005/8/layout/list1"/>
    <dgm:cxn modelId="{B60DC466-F911-4C48-9FBC-5FD8666FC38B}" type="presParOf" srcId="{35EE498B-AD1C-425F-953D-92E490F1826B}" destId="{76AFEC5D-E082-473E-84D0-F0D71BA37A3E}" srcOrd="8" destOrd="0" presId="urn:microsoft.com/office/officeart/2005/8/layout/list1"/>
    <dgm:cxn modelId="{FFA9CDD9-8876-4AA3-B05F-1811174A4FFD}" type="presParOf" srcId="{76AFEC5D-E082-473E-84D0-F0D71BA37A3E}" destId="{80EBEC38-77C5-4E0D-83CE-DAEEF46F2AE0}" srcOrd="0" destOrd="0" presId="urn:microsoft.com/office/officeart/2005/8/layout/list1"/>
    <dgm:cxn modelId="{0FA06DE5-BC6D-457C-82AB-366D5FEF4EF2}" type="presParOf" srcId="{76AFEC5D-E082-473E-84D0-F0D71BA37A3E}" destId="{58BC2B0D-EF16-4767-99C4-65591CEEB3AB}" srcOrd="1" destOrd="0" presId="urn:microsoft.com/office/officeart/2005/8/layout/list1"/>
    <dgm:cxn modelId="{F7C45CAC-812B-4FA5-9966-A80E5DFC4259}" type="presParOf" srcId="{35EE498B-AD1C-425F-953D-92E490F1826B}" destId="{CF5B2514-3889-47EA-83A1-8D15A608D31F}" srcOrd="9" destOrd="0" presId="urn:microsoft.com/office/officeart/2005/8/layout/list1"/>
    <dgm:cxn modelId="{5C7E19B4-FD10-4F4E-8D1B-C5B41CBE5B67}" type="presParOf" srcId="{35EE498B-AD1C-425F-953D-92E490F1826B}" destId="{A30D688D-E99C-4523-BB48-30816772A46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AB90FC-D066-4C7E-A363-A498277AB02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5E495E-0746-4716-A113-D3E4ED6236DD}">
      <dgm:prSet phldrT="[Text]" custT="1"/>
      <dgm:spPr>
        <a:solidFill>
          <a:schemeClr val="accent6">
            <a:lumMod val="85000"/>
          </a:schemeClr>
        </a:solidFill>
      </dgm:spPr>
      <dgm:t>
        <a:bodyPr/>
        <a:lstStyle/>
        <a:p>
          <a:r>
            <a:rPr lang="en-US" sz="2400" dirty="0"/>
            <a:t>Reduce</a:t>
          </a:r>
        </a:p>
      </dgm:t>
    </dgm:pt>
    <dgm:pt modelId="{D0E7B96B-E644-4CB3-B37F-E9AE81872497}" type="parTrans" cxnId="{75294469-F6D3-440A-BA2B-AADA0034E170}">
      <dgm:prSet/>
      <dgm:spPr/>
      <dgm:t>
        <a:bodyPr/>
        <a:lstStyle/>
        <a:p>
          <a:endParaRPr lang="en-US" sz="2400"/>
        </a:p>
      </dgm:t>
    </dgm:pt>
    <dgm:pt modelId="{2FC65B0A-C742-44AB-9B59-B9A55152C694}" type="sibTrans" cxnId="{75294469-F6D3-440A-BA2B-AADA0034E170}">
      <dgm:prSet/>
      <dgm:spPr/>
      <dgm:t>
        <a:bodyPr/>
        <a:lstStyle/>
        <a:p>
          <a:endParaRPr lang="en-US" sz="2400"/>
        </a:p>
      </dgm:t>
    </dgm:pt>
    <dgm:pt modelId="{93B0F8D8-5AAD-4B7A-9EE5-E347CB49636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/>
            <a:t>Reuse</a:t>
          </a:r>
        </a:p>
      </dgm:t>
    </dgm:pt>
    <dgm:pt modelId="{478592C1-6E19-4E73-AF07-EDEB268EF82A}" type="parTrans" cxnId="{6E81DA91-BBBD-4FF5-AAFE-CA6A1F88C417}">
      <dgm:prSet/>
      <dgm:spPr/>
      <dgm:t>
        <a:bodyPr/>
        <a:lstStyle/>
        <a:p>
          <a:endParaRPr lang="en-US" sz="2400"/>
        </a:p>
      </dgm:t>
    </dgm:pt>
    <dgm:pt modelId="{185454BB-F949-40D5-A6EC-AE1B0C08450D}" type="sibTrans" cxnId="{6E81DA91-BBBD-4FF5-AAFE-CA6A1F88C417}">
      <dgm:prSet/>
      <dgm:spPr/>
      <dgm:t>
        <a:bodyPr/>
        <a:lstStyle/>
        <a:p>
          <a:endParaRPr lang="en-US" sz="2400"/>
        </a:p>
      </dgm:t>
    </dgm:pt>
    <dgm:pt modelId="{89CC5E53-20E6-4EA6-AA6B-FFCE8DB125F5}">
      <dgm:prSet phldrT="[Text]" custT="1"/>
      <dgm:spPr>
        <a:solidFill>
          <a:schemeClr val="accent5">
            <a:lumMod val="85000"/>
          </a:schemeClr>
        </a:solidFill>
      </dgm:spPr>
      <dgm:t>
        <a:bodyPr/>
        <a:lstStyle/>
        <a:p>
          <a:r>
            <a:rPr lang="en-US" sz="2400" dirty="0"/>
            <a:t>Recycle</a:t>
          </a:r>
        </a:p>
      </dgm:t>
    </dgm:pt>
    <dgm:pt modelId="{745D7E9B-5CEF-42D4-AE70-42B903524DF1}" type="parTrans" cxnId="{8094E8D5-48F9-4531-A829-B054F89E7CBE}">
      <dgm:prSet/>
      <dgm:spPr/>
      <dgm:t>
        <a:bodyPr/>
        <a:lstStyle/>
        <a:p>
          <a:endParaRPr lang="en-US" sz="2400"/>
        </a:p>
      </dgm:t>
    </dgm:pt>
    <dgm:pt modelId="{C4605043-0AE6-45B0-8CAB-C85BD990C470}" type="sibTrans" cxnId="{8094E8D5-48F9-4531-A829-B054F89E7CBE}">
      <dgm:prSet/>
      <dgm:spPr/>
      <dgm:t>
        <a:bodyPr/>
        <a:lstStyle/>
        <a:p>
          <a:endParaRPr lang="en-US" sz="2400"/>
        </a:p>
      </dgm:t>
    </dgm:pt>
    <dgm:pt modelId="{35EE498B-AD1C-425F-953D-92E490F1826B}" type="pres">
      <dgm:prSet presAssocID="{E6AB90FC-D066-4C7E-A363-A498277AB0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45EA4A-3B2B-496E-88DD-E75ACC4819A4}" type="pres">
      <dgm:prSet presAssocID="{095E495E-0746-4716-A113-D3E4ED6236DD}" presName="parentLin" presStyleCnt="0"/>
      <dgm:spPr/>
    </dgm:pt>
    <dgm:pt modelId="{81DF8070-7EBE-43C1-90ED-4BED9931B860}" type="pres">
      <dgm:prSet presAssocID="{095E495E-0746-4716-A113-D3E4ED6236D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8D59FB6-3C4C-46DA-9A24-08AFEBE714CA}" type="pres">
      <dgm:prSet presAssocID="{095E495E-0746-4716-A113-D3E4ED6236D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42ABE-D056-46AF-B052-EF04C9E41E55}" type="pres">
      <dgm:prSet presAssocID="{095E495E-0746-4716-A113-D3E4ED6236DD}" presName="negativeSpace" presStyleCnt="0"/>
      <dgm:spPr/>
    </dgm:pt>
    <dgm:pt modelId="{F9E34776-5768-4077-845D-ABF842B2268B}" type="pres">
      <dgm:prSet presAssocID="{095E495E-0746-4716-A113-D3E4ED6236DD}" presName="childText" presStyleLbl="conFgAcc1" presStyleIdx="0" presStyleCnt="3">
        <dgm:presLayoutVars>
          <dgm:bulletEnabled val="1"/>
        </dgm:presLayoutVars>
      </dgm:prSet>
      <dgm:spPr/>
    </dgm:pt>
    <dgm:pt modelId="{0C1E844F-1F8D-4020-A703-361B2B62C9A0}" type="pres">
      <dgm:prSet presAssocID="{2FC65B0A-C742-44AB-9B59-B9A55152C694}" presName="spaceBetweenRectangles" presStyleCnt="0"/>
      <dgm:spPr/>
    </dgm:pt>
    <dgm:pt modelId="{0E673A2D-0B28-4710-B57B-FA7FE25873D6}" type="pres">
      <dgm:prSet presAssocID="{93B0F8D8-5AAD-4B7A-9EE5-E347CB496361}" presName="parentLin" presStyleCnt="0"/>
      <dgm:spPr/>
    </dgm:pt>
    <dgm:pt modelId="{267C912A-CCC4-4CD4-A89D-69E76733BCE9}" type="pres">
      <dgm:prSet presAssocID="{93B0F8D8-5AAD-4B7A-9EE5-E347CB49636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73B22A0-29EC-489B-B274-82865D024F73}" type="pres">
      <dgm:prSet presAssocID="{93B0F8D8-5AAD-4B7A-9EE5-E347CB49636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4DE10-ED1A-449B-9831-C2194B778081}" type="pres">
      <dgm:prSet presAssocID="{93B0F8D8-5AAD-4B7A-9EE5-E347CB496361}" presName="negativeSpace" presStyleCnt="0"/>
      <dgm:spPr/>
    </dgm:pt>
    <dgm:pt modelId="{5006A840-D62E-4CC2-BB54-769A4E7451B3}" type="pres">
      <dgm:prSet presAssocID="{93B0F8D8-5AAD-4B7A-9EE5-E347CB496361}" presName="childText" presStyleLbl="conFgAcc1" presStyleIdx="1" presStyleCnt="3">
        <dgm:presLayoutVars>
          <dgm:bulletEnabled val="1"/>
        </dgm:presLayoutVars>
      </dgm:prSet>
      <dgm:spPr/>
    </dgm:pt>
    <dgm:pt modelId="{ACFB883C-8A07-44BA-B2BB-5E5F86067398}" type="pres">
      <dgm:prSet presAssocID="{185454BB-F949-40D5-A6EC-AE1B0C08450D}" presName="spaceBetweenRectangles" presStyleCnt="0"/>
      <dgm:spPr/>
    </dgm:pt>
    <dgm:pt modelId="{76AFEC5D-E082-473E-84D0-F0D71BA37A3E}" type="pres">
      <dgm:prSet presAssocID="{89CC5E53-20E6-4EA6-AA6B-FFCE8DB125F5}" presName="parentLin" presStyleCnt="0"/>
      <dgm:spPr/>
    </dgm:pt>
    <dgm:pt modelId="{80EBEC38-77C5-4E0D-83CE-DAEEF46F2AE0}" type="pres">
      <dgm:prSet presAssocID="{89CC5E53-20E6-4EA6-AA6B-FFCE8DB125F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8BC2B0D-EF16-4767-99C4-65591CEEB3AB}" type="pres">
      <dgm:prSet presAssocID="{89CC5E53-20E6-4EA6-AA6B-FFCE8DB125F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B2514-3889-47EA-83A1-8D15A608D31F}" type="pres">
      <dgm:prSet presAssocID="{89CC5E53-20E6-4EA6-AA6B-FFCE8DB125F5}" presName="negativeSpace" presStyleCnt="0"/>
      <dgm:spPr/>
    </dgm:pt>
    <dgm:pt modelId="{A30D688D-E99C-4523-BB48-30816772A468}" type="pres">
      <dgm:prSet presAssocID="{89CC5E53-20E6-4EA6-AA6B-FFCE8DB125F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9FA452C-3AA0-4B17-B417-646350FC7098}" type="presOf" srcId="{89CC5E53-20E6-4EA6-AA6B-FFCE8DB125F5}" destId="{80EBEC38-77C5-4E0D-83CE-DAEEF46F2AE0}" srcOrd="0" destOrd="0" presId="urn:microsoft.com/office/officeart/2005/8/layout/list1"/>
    <dgm:cxn modelId="{C4F30269-454D-4E04-A6E5-640937DD57DA}" type="presOf" srcId="{095E495E-0746-4716-A113-D3E4ED6236DD}" destId="{81DF8070-7EBE-43C1-90ED-4BED9931B860}" srcOrd="0" destOrd="0" presId="urn:microsoft.com/office/officeart/2005/8/layout/list1"/>
    <dgm:cxn modelId="{8094E8D5-48F9-4531-A829-B054F89E7CBE}" srcId="{E6AB90FC-D066-4C7E-A363-A498277AB02D}" destId="{89CC5E53-20E6-4EA6-AA6B-FFCE8DB125F5}" srcOrd="2" destOrd="0" parTransId="{745D7E9B-5CEF-42D4-AE70-42B903524DF1}" sibTransId="{C4605043-0AE6-45B0-8CAB-C85BD990C470}"/>
    <dgm:cxn modelId="{905F5015-1E33-4070-A25A-2A4A869EE238}" type="presOf" srcId="{89CC5E53-20E6-4EA6-AA6B-FFCE8DB125F5}" destId="{58BC2B0D-EF16-4767-99C4-65591CEEB3AB}" srcOrd="1" destOrd="0" presId="urn:microsoft.com/office/officeart/2005/8/layout/list1"/>
    <dgm:cxn modelId="{434A023E-B570-44B2-8C37-D21E9476E4BD}" type="presOf" srcId="{095E495E-0746-4716-A113-D3E4ED6236DD}" destId="{A8D59FB6-3C4C-46DA-9A24-08AFEBE714CA}" srcOrd="1" destOrd="0" presId="urn:microsoft.com/office/officeart/2005/8/layout/list1"/>
    <dgm:cxn modelId="{9038DFB9-3E6D-4EBD-B37D-9D77D9461473}" type="presOf" srcId="{E6AB90FC-D066-4C7E-A363-A498277AB02D}" destId="{35EE498B-AD1C-425F-953D-92E490F1826B}" srcOrd="0" destOrd="0" presId="urn:microsoft.com/office/officeart/2005/8/layout/list1"/>
    <dgm:cxn modelId="{1CE33145-EBBE-4803-8A30-885318F2A461}" type="presOf" srcId="{93B0F8D8-5AAD-4B7A-9EE5-E347CB496361}" destId="{E73B22A0-29EC-489B-B274-82865D024F73}" srcOrd="1" destOrd="0" presId="urn:microsoft.com/office/officeart/2005/8/layout/list1"/>
    <dgm:cxn modelId="{75294469-F6D3-440A-BA2B-AADA0034E170}" srcId="{E6AB90FC-D066-4C7E-A363-A498277AB02D}" destId="{095E495E-0746-4716-A113-D3E4ED6236DD}" srcOrd="0" destOrd="0" parTransId="{D0E7B96B-E644-4CB3-B37F-E9AE81872497}" sibTransId="{2FC65B0A-C742-44AB-9B59-B9A55152C694}"/>
    <dgm:cxn modelId="{6E81DA91-BBBD-4FF5-AAFE-CA6A1F88C417}" srcId="{E6AB90FC-D066-4C7E-A363-A498277AB02D}" destId="{93B0F8D8-5AAD-4B7A-9EE5-E347CB496361}" srcOrd="1" destOrd="0" parTransId="{478592C1-6E19-4E73-AF07-EDEB268EF82A}" sibTransId="{185454BB-F949-40D5-A6EC-AE1B0C08450D}"/>
    <dgm:cxn modelId="{45BCEB87-F347-4BE9-915F-668A9F89E6F7}" type="presOf" srcId="{93B0F8D8-5AAD-4B7A-9EE5-E347CB496361}" destId="{267C912A-CCC4-4CD4-A89D-69E76733BCE9}" srcOrd="0" destOrd="0" presId="urn:microsoft.com/office/officeart/2005/8/layout/list1"/>
    <dgm:cxn modelId="{2A236EDD-C6C6-4D6E-9051-4240D8A63737}" type="presParOf" srcId="{35EE498B-AD1C-425F-953D-92E490F1826B}" destId="{EB45EA4A-3B2B-496E-88DD-E75ACC4819A4}" srcOrd="0" destOrd="0" presId="urn:microsoft.com/office/officeart/2005/8/layout/list1"/>
    <dgm:cxn modelId="{485B32DD-44D5-43CF-BA52-BD6BC250D824}" type="presParOf" srcId="{EB45EA4A-3B2B-496E-88DD-E75ACC4819A4}" destId="{81DF8070-7EBE-43C1-90ED-4BED9931B860}" srcOrd="0" destOrd="0" presId="urn:microsoft.com/office/officeart/2005/8/layout/list1"/>
    <dgm:cxn modelId="{545D2A2F-7400-4C27-A393-C7C57F4751BD}" type="presParOf" srcId="{EB45EA4A-3B2B-496E-88DD-E75ACC4819A4}" destId="{A8D59FB6-3C4C-46DA-9A24-08AFEBE714CA}" srcOrd="1" destOrd="0" presId="urn:microsoft.com/office/officeart/2005/8/layout/list1"/>
    <dgm:cxn modelId="{409F1F2B-CAE3-4529-8D7A-66DA3AA7280D}" type="presParOf" srcId="{35EE498B-AD1C-425F-953D-92E490F1826B}" destId="{BAA42ABE-D056-46AF-B052-EF04C9E41E55}" srcOrd="1" destOrd="0" presId="urn:microsoft.com/office/officeart/2005/8/layout/list1"/>
    <dgm:cxn modelId="{3F8D2D53-6497-45F3-BE57-49F2FD7D459F}" type="presParOf" srcId="{35EE498B-AD1C-425F-953D-92E490F1826B}" destId="{F9E34776-5768-4077-845D-ABF842B2268B}" srcOrd="2" destOrd="0" presId="urn:microsoft.com/office/officeart/2005/8/layout/list1"/>
    <dgm:cxn modelId="{8A63F529-8655-4F87-806A-CEA6434DBD3F}" type="presParOf" srcId="{35EE498B-AD1C-425F-953D-92E490F1826B}" destId="{0C1E844F-1F8D-4020-A703-361B2B62C9A0}" srcOrd="3" destOrd="0" presId="urn:microsoft.com/office/officeart/2005/8/layout/list1"/>
    <dgm:cxn modelId="{DD5143B6-1DDA-4044-8D50-CADD3F0ABF29}" type="presParOf" srcId="{35EE498B-AD1C-425F-953D-92E490F1826B}" destId="{0E673A2D-0B28-4710-B57B-FA7FE25873D6}" srcOrd="4" destOrd="0" presId="urn:microsoft.com/office/officeart/2005/8/layout/list1"/>
    <dgm:cxn modelId="{A4549BC0-7F47-4EE0-9C76-2894CC9954F1}" type="presParOf" srcId="{0E673A2D-0B28-4710-B57B-FA7FE25873D6}" destId="{267C912A-CCC4-4CD4-A89D-69E76733BCE9}" srcOrd="0" destOrd="0" presId="urn:microsoft.com/office/officeart/2005/8/layout/list1"/>
    <dgm:cxn modelId="{376C9782-78CE-4200-BD55-B21585451A9A}" type="presParOf" srcId="{0E673A2D-0B28-4710-B57B-FA7FE25873D6}" destId="{E73B22A0-29EC-489B-B274-82865D024F73}" srcOrd="1" destOrd="0" presId="urn:microsoft.com/office/officeart/2005/8/layout/list1"/>
    <dgm:cxn modelId="{B4371AE3-0E6C-46EB-812A-5AB01D3189D5}" type="presParOf" srcId="{35EE498B-AD1C-425F-953D-92E490F1826B}" destId="{4404DE10-ED1A-449B-9831-C2194B778081}" srcOrd="5" destOrd="0" presId="urn:microsoft.com/office/officeart/2005/8/layout/list1"/>
    <dgm:cxn modelId="{C611441E-42C0-4772-B928-D83278C1312B}" type="presParOf" srcId="{35EE498B-AD1C-425F-953D-92E490F1826B}" destId="{5006A840-D62E-4CC2-BB54-769A4E7451B3}" srcOrd="6" destOrd="0" presId="urn:microsoft.com/office/officeart/2005/8/layout/list1"/>
    <dgm:cxn modelId="{89F9CE38-DBDE-441D-A77E-CEFE392DBADD}" type="presParOf" srcId="{35EE498B-AD1C-425F-953D-92E490F1826B}" destId="{ACFB883C-8A07-44BA-B2BB-5E5F86067398}" srcOrd="7" destOrd="0" presId="urn:microsoft.com/office/officeart/2005/8/layout/list1"/>
    <dgm:cxn modelId="{B60DC466-F911-4C48-9FBC-5FD8666FC38B}" type="presParOf" srcId="{35EE498B-AD1C-425F-953D-92E490F1826B}" destId="{76AFEC5D-E082-473E-84D0-F0D71BA37A3E}" srcOrd="8" destOrd="0" presId="urn:microsoft.com/office/officeart/2005/8/layout/list1"/>
    <dgm:cxn modelId="{FFA9CDD9-8876-4AA3-B05F-1811174A4FFD}" type="presParOf" srcId="{76AFEC5D-E082-473E-84D0-F0D71BA37A3E}" destId="{80EBEC38-77C5-4E0D-83CE-DAEEF46F2AE0}" srcOrd="0" destOrd="0" presId="urn:microsoft.com/office/officeart/2005/8/layout/list1"/>
    <dgm:cxn modelId="{0FA06DE5-BC6D-457C-82AB-366D5FEF4EF2}" type="presParOf" srcId="{76AFEC5D-E082-473E-84D0-F0D71BA37A3E}" destId="{58BC2B0D-EF16-4767-99C4-65591CEEB3AB}" srcOrd="1" destOrd="0" presId="urn:microsoft.com/office/officeart/2005/8/layout/list1"/>
    <dgm:cxn modelId="{F7C45CAC-812B-4FA5-9966-A80E5DFC4259}" type="presParOf" srcId="{35EE498B-AD1C-425F-953D-92E490F1826B}" destId="{CF5B2514-3889-47EA-83A1-8D15A608D31F}" srcOrd="9" destOrd="0" presId="urn:microsoft.com/office/officeart/2005/8/layout/list1"/>
    <dgm:cxn modelId="{5C7E19B4-FD10-4F4E-8D1B-C5B41CBE5B67}" type="presParOf" srcId="{35EE498B-AD1C-425F-953D-92E490F1826B}" destId="{A30D688D-E99C-4523-BB48-30816772A46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AB90FC-D066-4C7E-A363-A498277AB02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5E495E-0746-4716-A113-D3E4ED6236DD}">
      <dgm:prSet phldrT="[Text]" custT="1"/>
      <dgm:spPr>
        <a:solidFill>
          <a:schemeClr val="accent6">
            <a:lumMod val="85000"/>
          </a:schemeClr>
        </a:solidFill>
      </dgm:spPr>
      <dgm:t>
        <a:bodyPr/>
        <a:lstStyle/>
        <a:p>
          <a:r>
            <a:rPr lang="en-US" sz="2400" dirty="0"/>
            <a:t>Reduce</a:t>
          </a:r>
        </a:p>
      </dgm:t>
    </dgm:pt>
    <dgm:pt modelId="{D0E7B96B-E644-4CB3-B37F-E9AE81872497}" type="parTrans" cxnId="{75294469-F6D3-440A-BA2B-AADA0034E170}">
      <dgm:prSet/>
      <dgm:spPr/>
      <dgm:t>
        <a:bodyPr/>
        <a:lstStyle/>
        <a:p>
          <a:endParaRPr lang="en-US" sz="2400"/>
        </a:p>
      </dgm:t>
    </dgm:pt>
    <dgm:pt modelId="{2FC65B0A-C742-44AB-9B59-B9A55152C694}" type="sibTrans" cxnId="{75294469-F6D3-440A-BA2B-AADA0034E170}">
      <dgm:prSet/>
      <dgm:spPr/>
      <dgm:t>
        <a:bodyPr/>
        <a:lstStyle/>
        <a:p>
          <a:endParaRPr lang="en-US" sz="2400"/>
        </a:p>
      </dgm:t>
    </dgm:pt>
    <dgm:pt modelId="{93B0F8D8-5AAD-4B7A-9EE5-E347CB496361}">
      <dgm:prSet phldrT="[Text]" custT="1"/>
      <dgm:spPr>
        <a:solidFill>
          <a:schemeClr val="accent6">
            <a:lumMod val="85000"/>
          </a:schemeClr>
        </a:solidFill>
      </dgm:spPr>
      <dgm:t>
        <a:bodyPr/>
        <a:lstStyle/>
        <a:p>
          <a:r>
            <a:rPr lang="en-US" sz="2400" dirty="0"/>
            <a:t>Reuse</a:t>
          </a:r>
        </a:p>
      </dgm:t>
    </dgm:pt>
    <dgm:pt modelId="{478592C1-6E19-4E73-AF07-EDEB268EF82A}" type="parTrans" cxnId="{6E81DA91-BBBD-4FF5-AAFE-CA6A1F88C417}">
      <dgm:prSet/>
      <dgm:spPr/>
      <dgm:t>
        <a:bodyPr/>
        <a:lstStyle/>
        <a:p>
          <a:endParaRPr lang="en-US" sz="2400"/>
        </a:p>
      </dgm:t>
    </dgm:pt>
    <dgm:pt modelId="{185454BB-F949-40D5-A6EC-AE1B0C08450D}" type="sibTrans" cxnId="{6E81DA91-BBBD-4FF5-AAFE-CA6A1F88C417}">
      <dgm:prSet/>
      <dgm:spPr/>
      <dgm:t>
        <a:bodyPr/>
        <a:lstStyle/>
        <a:p>
          <a:endParaRPr lang="en-US" sz="2400"/>
        </a:p>
      </dgm:t>
    </dgm:pt>
    <dgm:pt modelId="{89CC5E53-20E6-4EA6-AA6B-FFCE8DB125F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/>
            <a:t>Recycle</a:t>
          </a:r>
        </a:p>
      </dgm:t>
    </dgm:pt>
    <dgm:pt modelId="{745D7E9B-5CEF-42D4-AE70-42B903524DF1}" type="parTrans" cxnId="{8094E8D5-48F9-4531-A829-B054F89E7CBE}">
      <dgm:prSet/>
      <dgm:spPr/>
      <dgm:t>
        <a:bodyPr/>
        <a:lstStyle/>
        <a:p>
          <a:endParaRPr lang="en-US" sz="2400"/>
        </a:p>
      </dgm:t>
    </dgm:pt>
    <dgm:pt modelId="{C4605043-0AE6-45B0-8CAB-C85BD990C470}" type="sibTrans" cxnId="{8094E8D5-48F9-4531-A829-B054F89E7CBE}">
      <dgm:prSet/>
      <dgm:spPr/>
      <dgm:t>
        <a:bodyPr/>
        <a:lstStyle/>
        <a:p>
          <a:endParaRPr lang="en-US" sz="2400"/>
        </a:p>
      </dgm:t>
    </dgm:pt>
    <dgm:pt modelId="{35EE498B-AD1C-425F-953D-92E490F1826B}" type="pres">
      <dgm:prSet presAssocID="{E6AB90FC-D066-4C7E-A363-A498277AB0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45EA4A-3B2B-496E-88DD-E75ACC4819A4}" type="pres">
      <dgm:prSet presAssocID="{095E495E-0746-4716-A113-D3E4ED6236DD}" presName="parentLin" presStyleCnt="0"/>
      <dgm:spPr/>
    </dgm:pt>
    <dgm:pt modelId="{81DF8070-7EBE-43C1-90ED-4BED9931B860}" type="pres">
      <dgm:prSet presAssocID="{095E495E-0746-4716-A113-D3E4ED6236D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8D59FB6-3C4C-46DA-9A24-08AFEBE714CA}" type="pres">
      <dgm:prSet presAssocID="{095E495E-0746-4716-A113-D3E4ED6236D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42ABE-D056-46AF-B052-EF04C9E41E55}" type="pres">
      <dgm:prSet presAssocID="{095E495E-0746-4716-A113-D3E4ED6236DD}" presName="negativeSpace" presStyleCnt="0"/>
      <dgm:spPr/>
    </dgm:pt>
    <dgm:pt modelId="{F9E34776-5768-4077-845D-ABF842B2268B}" type="pres">
      <dgm:prSet presAssocID="{095E495E-0746-4716-A113-D3E4ED6236DD}" presName="childText" presStyleLbl="conFgAcc1" presStyleIdx="0" presStyleCnt="3">
        <dgm:presLayoutVars>
          <dgm:bulletEnabled val="1"/>
        </dgm:presLayoutVars>
      </dgm:prSet>
      <dgm:spPr/>
    </dgm:pt>
    <dgm:pt modelId="{0C1E844F-1F8D-4020-A703-361B2B62C9A0}" type="pres">
      <dgm:prSet presAssocID="{2FC65B0A-C742-44AB-9B59-B9A55152C694}" presName="spaceBetweenRectangles" presStyleCnt="0"/>
      <dgm:spPr/>
    </dgm:pt>
    <dgm:pt modelId="{0E673A2D-0B28-4710-B57B-FA7FE25873D6}" type="pres">
      <dgm:prSet presAssocID="{93B0F8D8-5AAD-4B7A-9EE5-E347CB496361}" presName="parentLin" presStyleCnt="0"/>
      <dgm:spPr/>
    </dgm:pt>
    <dgm:pt modelId="{267C912A-CCC4-4CD4-A89D-69E76733BCE9}" type="pres">
      <dgm:prSet presAssocID="{93B0F8D8-5AAD-4B7A-9EE5-E347CB49636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73B22A0-29EC-489B-B274-82865D024F73}" type="pres">
      <dgm:prSet presAssocID="{93B0F8D8-5AAD-4B7A-9EE5-E347CB49636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4DE10-ED1A-449B-9831-C2194B778081}" type="pres">
      <dgm:prSet presAssocID="{93B0F8D8-5AAD-4B7A-9EE5-E347CB496361}" presName="negativeSpace" presStyleCnt="0"/>
      <dgm:spPr/>
    </dgm:pt>
    <dgm:pt modelId="{5006A840-D62E-4CC2-BB54-769A4E7451B3}" type="pres">
      <dgm:prSet presAssocID="{93B0F8D8-5AAD-4B7A-9EE5-E347CB496361}" presName="childText" presStyleLbl="conFgAcc1" presStyleIdx="1" presStyleCnt="3">
        <dgm:presLayoutVars>
          <dgm:bulletEnabled val="1"/>
        </dgm:presLayoutVars>
      </dgm:prSet>
      <dgm:spPr/>
    </dgm:pt>
    <dgm:pt modelId="{ACFB883C-8A07-44BA-B2BB-5E5F86067398}" type="pres">
      <dgm:prSet presAssocID="{185454BB-F949-40D5-A6EC-AE1B0C08450D}" presName="spaceBetweenRectangles" presStyleCnt="0"/>
      <dgm:spPr/>
    </dgm:pt>
    <dgm:pt modelId="{76AFEC5D-E082-473E-84D0-F0D71BA37A3E}" type="pres">
      <dgm:prSet presAssocID="{89CC5E53-20E6-4EA6-AA6B-FFCE8DB125F5}" presName="parentLin" presStyleCnt="0"/>
      <dgm:spPr/>
    </dgm:pt>
    <dgm:pt modelId="{80EBEC38-77C5-4E0D-83CE-DAEEF46F2AE0}" type="pres">
      <dgm:prSet presAssocID="{89CC5E53-20E6-4EA6-AA6B-FFCE8DB125F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8BC2B0D-EF16-4767-99C4-65591CEEB3AB}" type="pres">
      <dgm:prSet presAssocID="{89CC5E53-20E6-4EA6-AA6B-FFCE8DB125F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B2514-3889-47EA-83A1-8D15A608D31F}" type="pres">
      <dgm:prSet presAssocID="{89CC5E53-20E6-4EA6-AA6B-FFCE8DB125F5}" presName="negativeSpace" presStyleCnt="0"/>
      <dgm:spPr/>
    </dgm:pt>
    <dgm:pt modelId="{A30D688D-E99C-4523-BB48-30816772A468}" type="pres">
      <dgm:prSet presAssocID="{89CC5E53-20E6-4EA6-AA6B-FFCE8DB125F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9FA452C-3AA0-4B17-B417-646350FC7098}" type="presOf" srcId="{89CC5E53-20E6-4EA6-AA6B-FFCE8DB125F5}" destId="{80EBEC38-77C5-4E0D-83CE-DAEEF46F2AE0}" srcOrd="0" destOrd="0" presId="urn:microsoft.com/office/officeart/2005/8/layout/list1"/>
    <dgm:cxn modelId="{C4F30269-454D-4E04-A6E5-640937DD57DA}" type="presOf" srcId="{095E495E-0746-4716-A113-D3E4ED6236DD}" destId="{81DF8070-7EBE-43C1-90ED-4BED9931B860}" srcOrd="0" destOrd="0" presId="urn:microsoft.com/office/officeart/2005/8/layout/list1"/>
    <dgm:cxn modelId="{8094E8D5-48F9-4531-A829-B054F89E7CBE}" srcId="{E6AB90FC-D066-4C7E-A363-A498277AB02D}" destId="{89CC5E53-20E6-4EA6-AA6B-FFCE8DB125F5}" srcOrd="2" destOrd="0" parTransId="{745D7E9B-5CEF-42D4-AE70-42B903524DF1}" sibTransId="{C4605043-0AE6-45B0-8CAB-C85BD990C470}"/>
    <dgm:cxn modelId="{905F5015-1E33-4070-A25A-2A4A869EE238}" type="presOf" srcId="{89CC5E53-20E6-4EA6-AA6B-FFCE8DB125F5}" destId="{58BC2B0D-EF16-4767-99C4-65591CEEB3AB}" srcOrd="1" destOrd="0" presId="urn:microsoft.com/office/officeart/2005/8/layout/list1"/>
    <dgm:cxn modelId="{434A023E-B570-44B2-8C37-D21E9476E4BD}" type="presOf" srcId="{095E495E-0746-4716-A113-D3E4ED6236DD}" destId="{A8D59FB6-3C4C-46DA-9A24-08AFEBE714CA}" srcOrd="1" destOrd="0" presId="urn:microsoft.com/office/officeart/2005/8/layout/list1"/>
    <dgm:cxn modelId="{9038DFB9-3E6D-4EBD-B37D-9D77D9461473}" type="presOf" srcId="{E6AB90FC-D066-4C7E-A363-A498277AB02D}" destId="{35EE498B-AD1C-425F-953D-92E490F1826B}" srcOrd="0" destOrd="0" presId="urn:microsoft.com/office/officeart/2005/8/layout/list1"/>
    <dgm:cxn modelId="{1CE33145-EBBE-4803-8A30-885318F2A461}" type="presOf" srcId="{93B0F8D8-5AAD-4B7A-9EE5-E347CB496361}" destId="{E73B22A0-29EC-489B-B274-82865D024F73}" srcOrd="1" destOrd="0" presId="urn:microsoft.com/office/officeart/2005/8/layout/list1"/>
    <dgm:cxn modelId="{75294469-F6D3-440A-BA2B-AADA0034E170}" srcId="{E6AB90FC-D066-4C7E-A363-A498277AB02D}" destId="{095E495E-0746-4716-A113-D3E4ED6236DD}" srcOrd="0" destOrd="0" parTransId="{D0E7B96B-E644-4CB3-B37F-E9AE81872497}" sibTransId="{2FC65B0A-C742-44AB-9B59-B9A55152C694}"/>
    <dgm:cxn modelId="{6E81DA91-BBBD-4FF5-AAFE-CA6A1F88C417}" srcId="{E6AB90FC-D066-4C7E-A363-A498277AB02D}" destId="{93B0F8D8-5AAD-4B7A-9EE5-E347CB496361}" srcOrd="1" destOrd="0" parTransId="{478592C1-6E19-4E73-AF07-EDEB268EF82A}" sibTransId="{185454BB-F949-40D5-A6EC-AE1B0C08450D}"/>
    <dgm:cxn modelId="{45BCEB87-F347-4BE9-915F-668A9F89E6F7}" type="presOf" srcId="{93B0F8D8-5AAD-4B7A-9EE5-E347CB496361}" destId="{267C912A-CCC4-4CD4-A89D-69E76733BCE9}" srcOrd="0" destOrd="0" presId="urn:microsoft.com/office/officeart/2005/8/layout/list1"/>
    <dgm:cxn modelId="{2A236EDD-C6C6-4D6E-9051-4240D8A63737}" type="presParOf" srcId="{35EE498B-AD1C-425F-953D-92E490F1826B}" destId="{EB45EA4A-3B2B-496E-88DD-E75ACC4819A4}" srcOrd="0" destOrd="0" presId="urn:microsoft.com/office/officeart/2005/8/layout/list1"/>
    <dgm:cxn modelId="{485B32DD-44D5-43CF-BA52-BD6BC250D824}" type="presParOf" srcId="{EB45EA4A-3B2B-496E-88DD-E75ACC4819A4}" destId="{81DF8070-7EBE-43C1-90ED-4BED9931B860}" srcOrd="0" destOrd="0" presId="urn:microsoft.com/office/officeart/2005/8/layout/list1"/>
    <dgm:cxn modelId="{545D2A2F-7400-4C27-A393-C7C57F4751BD}" type="presParOf" srcId="{EB45EA4A-3B2B-496E-88DD-E75ACC4819A4}" destId="{A8D59FB6-3C4C-46DA-9A24-08AFEBE714CA}" srcOrd="1" destOrd="0" presId="urn:microsoft.com/office/officeart/2005/8/layout/list1"/>
    <dgm:cxn modelId="{409F1F2B-CAE3-4529-8D7A-66DA3AA7280D}" type="presParOf" srcId="{35EE498B-AD1C-425F-953D-92E490F1826B}" destId="{BAA42ABE-D056-46AF-B052-EF04C9E41E55}" srcOrd="1" destOrd="0" presId="urn:microsoft.com/office/officeart/2005/8/layout/list1"/>
    <dgm:cxn modelId="{3F8D2D53-6497-45F3-BE57-49F2FD7D459F}" type="presParOf" srcId="{35EE498B-AD1C-425F-953D-92E490F1826B}" destId="{F9E34776-5768-4077-845D-ABF842B2268B}" srcOrd="2" destOrd="0" presId="urn:microsoft.com/office/officeart/2005/8/layout/list1"/>
    <dgm:cxn modelId="{8A63F529-8655-4F87-806A-CEA6434DBD3F}" type="presParOf" srcId="{35EE498B-AD1C-425F-953D-92E490F1826B}" destId="{0C1E844F-1F8D-4020-A703-361B2B62C9A0}" srcOrd="3" destOrd="0" presId="urn:microsoft.com/office/officeart/2005/8/layout/list1"/>
    <dgm:cxn modelId="{DD5143B6-1DDA-4044-8D50-CADD3F0ABF29}" type="presParOf" srcId="{35EE498B-AD1C-425F-953D-92E490F1826B}" destId="{0E673A2D-0B28-4710-B57B-FA7FE25873D6}" srcOrd="4" destOrd="0" presId="urn:microsoft.com/office/officeart/2005/8/layout/list1"/>
    <dgm:cxn modelId="{A4549BC0-7F47-4EE0-9C76-2894CC9954F1}" type="presParOf" srcId="{0E673A2D-0B28-4710-B57B-FA7FE25873D6}" destId="{267C912A-CCC4-4CD4-A89D-69E76733BCE9}" srcOrd="0" destOrd="0" presId="urn:microsoft.com/office/officeart/2005/8/layout/list1"/>
    <dgm:cxn modelId="{376C9782-78CE-4200-BD55-B21585451A9A}" type="presParOf" srcId="{0E673A2D-0B28-4710-B57B-FA7FE25873D6}" destId="{E73B22A0-29EC-489B-B274-82865D024F73}" srcOrd="1" destOrd="0" presId="urn:microsoft.com/office/officeart/2005/8/layout/list1"/>
    <dgm:cxn modelId="{B4371AE3-0E6C-46EB-812A-5AB01D3189D5}" type="presParOf" srcId="{35EE498B-AD1C-425F-953D-92E490F1826B}" destId="{4404DE10-ED1A-449B-9831-C2194B778081}" srcOrd="5" destOrd="0" presId="urn:microsoft.com/office/officeart/2005/8/layout/list1"/>
    <dgm:cxn modelId="{C611441E-42C0-4772-B928-D83278C1312B}" type="presParOf" srcId="{35EE498B-AD1C-425F-953D-92E490F1826B}" destId="{5006A840-D62E-4CC2-BB54-769A4E7451B3}" srcOrd="6" destOrd="0" presId="urn:microsoft.com/office/officeart/2005/8/layout/list1"/>
    <dgm:cxn modelId="{89F9CE38-DBDE-441D-A77E-CEFE392DBADD}" type="presParOf" srcId="{35EE498B-AD1C-425F-953D-92E490F1826B}" destId="{ACFB883C-8A07-44BA-B2BB-5E5F86067398}" srcOrd="7" destOrd="0" presId="urn:microsoft.com/office/officeart/2005/8/layout/list1"/>
    <dgm:cxn modelId="{B60DC466-F911-4C48-9FBC-5FD8666FC38B}" type="presParOf" srcId="{35EE498B-AD1C-425F-953D-92E490F1826B}" destId="{76AFEC5D-E082-473E-84D0-F0D71BA37A3E}" srcOrd="8" destOrd="0" presId="urn:microsoft.com/office/officeart/2005/8/layout/list1"/>
    <dgm:cxn modelId="{FFA9CDD9-8876-4AA3-B05F-1811174A4FFD}" type="presParOf" srcId="{76AFEC5D-E082-473E-84D0-F0D71BA37A3E}" destId="{80EBEC38-77C5-4E0D-83CE-DAEEF46F2AE0}" srcOrd="0" destOrd="0" presId="urn:microsoft.com/office/officeart/2005/8/layout/list1"/>
    <dgm:cxn modelId="{0FA06DE5-BC6D-457C-82AB-366D5FEF4EF2}" type="presParOf" srcId="{76AFEC5D-E082-473E-84D0-F0D71BA37A3E}" destId="{58BC2B0D-EF16-4767-99C4-65591CEEB3AB}" srcOrd="1" destOrd="0" presId="urn:microsoft.com/office/officeart/2005/8/layout/list1"/>
    <dgm:cxn modelId="{F7C45CAC-812B-4FA5-9966-A80E5DFC4259}" type="presParOf" srcId="{35EE498B-AD1C-425F-953D-92E490F1826B}" destId="{CF5B2514-3889-47EA-83A1-8D15A608D31F}" srcOrd="9" destOrd="0" presId="urn:microsoft.com/office/officeart/2005/8/layout/list1"/>
    <dgm:cxn modelId="{5C7E19B4-FD10-4F4E-8D1B-C5B41CBE5B67}" type="presParOf" srcId="{35EE498B-AD1C-425F-953D-92E490F1826B}" destId="{A30D688D-E99C-4523-BB48-30816772A46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34776-5768-4077-845D-ABF842B2268B}">
      <dsp:nvSpPr>
        <dsp:cNvPr id="0" name=""/>
        <dsp:cNvSpPr/>
      </dsp:nvSpPr>
      <dsp:spPr>
        <a:xfrm>
          <a:off x="0" y="583330"/>
          <a:ext cx="190225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59FB6-3C4C-46DA-9A24-08AFEBE714CA}">
      <dsp:nvSpPr>
        <dsp:cNvPr id="0" name=""/>
        <dsp:cNvSpPr/>
      </dsp:nvSpPr>
      <dsp:spPr>
        <a:xfrm>
          <a:off x="95112" y="51970"/>
          <a:ext cx="1331581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31" tIns="0" rIns="503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Reduce</a:t>
          </a:r>
        </a:p>
      </dsp:txBody>
      <dsp:txXfrm>
        <a:off x="146990" y="103848"/>
        <a:ext cx="1227825" cy="958964"/>
      </dsp:txXfrm>
    </dsp:sp>
    <dsp:sp modelId="{5006A840-D62E-4CC2-BB54-769A4E7451B3}">
      <dsp:nvSpPr>
        <dsp:cNvPr id="0" name=""/>
        <dsp:cNvSpPr/>
      </dsp:nvSpPr>
      <dsp:spPr>
        <a:xfrm>
          <a:off x="0" y="2216291"/>
          <a:ext cx="190225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B22A0-29EC-489B-B274-82865D024F73}">
      <dsp:nvSpPr>
        <dsp:cNvPr id="0" name=""/>
        <dsp:cNvSpPr/>
      </dsp:nvSpPr>
      <dsp:spPr>
        <a:xfrm>
          <a:off x="95112" y="1684931"/>
          <a:ext cx="1331581" cy="1062720"/>
        </a:xfrm>
        <a:prstGeom prst="roundRect">
          <a:avLst/>
        </a:prstGeom>
        <a:solidFill>
          <a:schemeClr val="accent5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31" tIns="0" rIns="503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Reuse</a:t>
          </a:r>
        </a:p>
      </dsp:txBody>
      <dsp:txXfrm>
        <a:off x="146990" y="1736809"/>
        <a:ext cx="1227825" cy="958964"/>
      </dsp:txXfrm>
    </dsp:sp>
    <dsp:sp modelId="{A30D688D-E99C-4523-BB48-30816772A468}">
      <dsp:nvSpPr>
        <dsp:cNvPr id="0" name=""/>
        <dsp:cNvSpPr/>
      </dsp:nvSpPr>
      <dsp:spPr>
        <a:xfrm>
          <a:off x="0" y="3849251"/>
          <a:ext cx="190225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C2B0D-EF16-4767-99C4-65591CEEB3AB}">
      <dsp:nvSpPr>
        <dsp:cNvPr id="0" name=""/>
        <dsp:cNvSpPr/>
      </dsp:nvSpPr>
      <dsp:spPr>
        <a:xfrm>
          <a:off x="95112" y="3317891"/>
          <a:ext cx="1331581" cy="1062720"/>
        </a:xfrm>
        <a:prstGeom prst="roundRect">
          <a:avLst/>
        </a:prstGeom>
        <a:solidFill>
          <a:schemeClr val="accent5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31" tIns="0" rIns="503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Recycle</a:t>
          </a:r>
        </a:p>
      </dsp:txBody>
      <dsp:txXfrm>
        <a:off x="146990" y="3369769"/>
        <a:ext cx="1227825" cy="95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34776-5768-4077-845D-ABF842B2268B}">
      <dsp:nvSpPr>
        <dsp:cNvPr id="0" name=""/>
        <dsp:cNvSpPr/>
      </dsp:nvSpPr>
      <dsp:spPr>
        <a:xfrm>
          <a:off x="0" y="583330"/>
          <a:ext cx="190225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59FB6-3C4C-46DA-9A24-08AFEBE714CA}">
      <dsp:nvSpPr>
        <dsp:cNvPr id="0" name=""/>
        <dsp:cNvSpPr/>
      </dsp:nvSpPr>
      <dsp:spPr>
        <a:xfrm>
          <a:off x="95112" y="51970"/>
          <a:ext cx="1331581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31" tIns="0" rIns="503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Reduce</a:t>
          </a:r>
        </a:p>
      </dsp:txBody>
      <dsp:txXfrm>
        <a:off x="146990" y="103848"/>
        <a:ext cx="1227825" cy="958964"/>
      </dsp:txXfrm>
    </dsp:sp>
    <dsp:sp modelId="{5006A840-D62E-4CC2-BB54-769A4E7451B3}">
      <dsp:nvSpPr>
        <dsp:cNvPr id="0" name=""/>
        <dsp:cNvSpPr/>
      </dsp:nvSpPr>
      <dsp:spPr>
        <a:xfrm>
          <a:off x="0" y="2216291"/>
          <a:ext cx="190225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B22A0-29EC-489B-B274-82865D024F73}">
      <dsp:nvSpPr>
        <dsp:cNvPr id="0" name=""/>
        <dsp:cNvSpPr/>
      </dsp:nvSpPr>
      <dsp:spPr>
        <a:xfrm>
          <a:off x="95112" y="1684931"/>
          <a:ext cx="1331581" cy="1062720"/>
        </a:xfrm>
        <a:prstGeom prst="roundRect">
          <a:avLst/>
        </a:prstGeom>
        <a:solidFill>
          <a:schemeClr val="accent5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31" tIns="0" rIns="503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Reuse</a:t>
          </a:r>
        </a:p>
      </dsp:txBody>
      <dsp:txXfrm>
        <a:off x="146990" y="1736809"/>
        <a:ext cx="1227825" cy="958964"/>
      </dsp:txXfrm>
    </dsp:sp>
    <dsp:sp modelId="{A30D688D-E99C-4523-BB48-30816772A468}">
      <dsp:nvSpPr>
        <dsp:cNvPr id="0" name=""/>
        <dsp:cNvSpPr/>
      </dsp:nvSpPr>
      <dsp:spPr>
        <a:xfrm>
          <a:off x="0" y="3849251"/>
          <a:ext cx="190225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C2B0D-EF16-4767-99C4-65591CEEB3AB}">
      <dsp:nvSpPr>
        <dsp:cNvPr id="0" name=""/>
        <dsp:cNvSpPr/>
      </dsp:nvSpPr>
      <dsp:spPr>
        <a:xfrm>
          <a:off x="95112" y="3317891"/>
          <a:ext cx="1331581" cy="1062720"/>
        </a:xfrm>
        <a:prstGeom prst="roundRect">
          <a:avLst/>
        </a:prstGeom>
        <a:solidFill>
          <a:schemeClr val="accent5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31" tIns="0" rIns="503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Recycle</a:t>
          </a:r>
        </a:p>
      </dsp:txBody>
      <dsp:txXfrm>
        <a:off x="146990" y="3369769"/>
        <a:ext cx="1227825" cy="958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34776-5768-4077-845D-ABF842B2268B}">
      <dsp:nvSpPr>
        <dsp:cNvPr id="0" name=""/>
        <dsp:cNvSpPr/>
      </dsp:nvSpPr>
      <dsp:spPr>
        <a:xfrm>
          <a:off x="0" y="583330"/>
          <a:ext cx="190225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59FB6-3C4C-46DA-9A24-08AFEBE714CA}">
      <dsp:nvSpPr>
        <dsp:cNvPr id="0" name=""/>
        <dsp:cNvSpPr/>
      </dsp:nvSpPr>
      <dsp:spPr>
        <a:xfrm>
          <a:off x="95112" y="51970"/>
          <a:ext cx="1331581" cy="1062720"/>
        </a:xfrm>
        <a:prstGeom prst="roundRect">
          <a:avLst/>
        </a:prstGeom>
        <a:solidFill>
          <a:schemeClr val="accent6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31" tIns="0" rIns="503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Reduce</a:t>
          </a:r>
        </a:p>
      </dsp:txBody>
      <dsp:txXfrm>
        <a:off x="146990" y="103848"/>
        <a:ext cx="1227825" cy="958964"/>
      </dsp:txXfrm>
    </dsp:sp>
    <dsp:sp modelId="{5006A840-D62E-4CC2-BB54-769A4E7451B3}">
      <dsp:nvSpPr>
        <dsp:cNvPr id="0" name=""/>
        <dsp:cNvSpPr/>
      </dsp:nvSpPr>
      <dsp:spPr>
        <a:xfrm>
          <a:off x="0" y="2216291"/>
          <a:ext cx="190225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B22A0-29EC-489B-B274-82865D024F73}">
      <dsp:nvSpPr>
        <dsp:cNvPr id="0" name=""/>
        <dsp:cNvSpPr/>
      </dsp:nvSpPr>
      <dsp:spPr>
        <a:xfrm>
          <a:off x="95112" y="1684931"/>
          <a:ext cx="1331581" cy="106272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31" tIns="0" rIns="503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Reuse</a:t>
          </a:r>
        </a:p>
      </dsp:txBody>
      <dsp:txXfrm>
        <a:off x="146990" y="1736809"/>
        <a:ext cx="1227825" cy="958964"/>
      </dsp:txXfrm>
    </dsp:sp>
    <dsp:sp modelId="{A30D688D-E99C-4523-BB48-30816772A468}">
      <dsp:nvSpPr>
        <dsp:cNvPr id="0" name=""/>
        <dsp:cNvSpPr/>
      </dsp:nvSpPr>
      <dsp:spPr>
        <a:xfrm>
          <a:off x="0" y="3849251"/>
          <a:ext cx="190225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C2B0D-EF16-4767-99C4-65591CEEB3AB}">
      <dsp:nvSpPr>
        <dsp:cNvPr id="0" name=""/>
        <dsp:cNvSpPr/>
      </dsp:nvSpPr>
      <dsp:spPr>
        <a:xfrm>
          <a:off x="95112" y="3317891"/>
          <a:ext cx="1331581" cy="1062720"/>
        </a:xfrm>
        <a:prstGeom prst="roundRect">
          <a:avLst/>
        </a:prstGeom>
        <a:solidFill>
          <a:schemeClr val="accent5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31" tIns="0" rIns="503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Recycle</a:t>
          </a:r>
        </a:p>
      </dsp:txBody>
      <dsp:txXfrm>
        <a:off x="146990" y="3369769"/>
        <a:ext cx="1227825" cy="958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34776-5768-4077-845D-ABF842B2268B}">
      <dsp:nvSpPr>
        <dsp:cNvPr id="0" name=""/>
        <dsp:cNvSpPr/>
      </dsp:nvSpPr>
      <dsp:spPr>
        <a:xfrm>
          <a:off x="0" y="583330"/>
          <a:ext cx="190225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59FB6-3C4C-46DA-9A24-08AFEBE714CA}">
      <dsp:nvSpPr>
        <dsp:cNvPr id="0" name=""/>
        <dsp:cNvSpPr/>
      </dsp:nvSpPr>
      <dsp:spPr>
        <a:xfrm>
          <a:off x="95112" y="51970"/>
          <a:ext cx="1331581" cy="1062720"/>
        </a:xfrm>
        <a:prstGeom prst="roundRect">
          <a:avLst/>
        </a:prstGeom>
        <a:solidFill>
          <a:schemeClr val="accent6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31" tIns="0" rIns="503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Reduce</a:t>
          </a:r>
        </a:p>
      </dsp:txBody>
      <dsp:txXfrm>
        <a:off x="146990" y="103848"/>
        <a:ext cx="1227825" cy="958964"/>
      </dsp:txXfrm>
    </dsp:sp>
    <dsp:sp modelId="{5006A840-D62E-4CC2-BB54-769A4E7451B3}">
      <dsp:nvSpPr>
        <dsp:cNvPr id="0" name=""/>
        <dsp:cNvSpPr/>
      </dsp:nvSpPr>
      <dsp:spPr>
        <a:xfrm>
          <a:off x="0" y="2216291"/>
          <a:ext cx="190225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B22A0-29EC-489B-B274-82865D024F73}">
      <dsp:nvSpPr>
        <dsp:cNvPr id="0" name=""/>
        <dsp:cNvSpPr/>
      </dsp:nvSpPr>
      <dsp:spPr>
        <a:xfrm>
          <a:off x="95112" y="1684931"/>
          <a:ext cx="1331581" cy="1062720"/>
        </a:xfrm>
        <a:prstGeom prst="roundRect">
          <a:avLst/>
        </a:prstGeom>
        <a:solidFill>
          <a:schemeClr val="accent6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31" tIns="0" rIns="503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Reuse</a:t>
          </a:r>
        </a:p>
      </dsp:txBody>
      <dsp:txXfrm>
        <a:off x="146990" y="1736809"/>
        <a:ext cx="1227825" cy="958964"/>
      </dsp:txXfrm>
    </dsp:sp>
    <dsp:sp modelId="{A30D688D-E99C-4523-BB48-30816772A468}">
      <dsp:nvSpPr>
        <dsp:cNvPr id="0" name=""/>
        <dsp:cNvSpPr/>
      </dsp:nvSpPr>
      <dsp:spPr>
        <a:xfrm>
          <a:off x="0" y="3849251"/>
          <a:ext cx="190225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C2B0D-EF16-4767-99C4-65591CEEB3AB}">
      <dsp:nvSpPr>
        <dsp:cNvPr id="0" name=""/>
        <dsp:cNvSpPr/>
      </dsp:nvSpPr>
      <dsp:spPr>
        <a:xfrm>
          <a:off x="95112" y="3317891"/>
          <a:ext cx="1331581" cy="106272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31" tIns="0" rIns="503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Recycle</a:t>
          </a:r>
        </a:p>
      </dsp:txBody>
      <dsp:txXfrm>
        <a:off x="146990" y="3369769"/>
        <a:ext cx="1227825" cy="95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EAA9-DFF1-415C-88E5-4BD3F20CED52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4DD1-6AC4-452A-8352-C88CCFCFC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6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EAA9-DFF1-415C-88E5-4BD3F20CED52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4DD1-6AC4-452A-8352-C88CCFCFC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42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EAA9-DFF1-415C-88E5-4BD3F20CED52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4DD1-6AC4-452A-8352-C88CCFCFC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8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F7AF5E-7245-4238-BF8B-AEF09CD3A3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72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1D4A72C-B1F5-4DB8-B27A-434110325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62303" y="2188582"/>
            <a:ext cx="1466722" cy="1466722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58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0D7CCE1-B793-4F66-A55D-5ADAB47224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24700" y="685800"/>
            <a:ext cx="4379913" cy="548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329374-0A27-40EA-9722-192F0F4AD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88" y="1995488"/>
            <a:ext cx="5408612" cy="41767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33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E4CFBAA-3A88-42EA-9A52-19DE83B89E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88" y="3937000"/>
            <a:ext cx="10817225" cy="2235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30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411520-FF8C-49E0-BD4E-344C122FDD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88" y="1995488"/>
            <a:ext cx="6183312" cy="48625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3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8984E7-C6B1-4E20-B3B4-C2D2FCE281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9325" y="1995488"/>
            <a:ext cx="4205288" cy="41767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41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2DD40FF-5AB8-4DFE-929F-863AA5653A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7238" y="1995488"/>
            <a:ext cx="4397375" cy="41767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1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EAA9-DFF1-415C-88E5-4BD3F20CED52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4DD1-6AC4-452A-8352-C88CCFCFC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412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D0FA71D-8B3A-475F-8754-C103B2C0A0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1700" y="1995488"/>
            <a:ext cx="4252913" cy="48625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50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AEE518-8D42-4D69-BCC1-0A66F8DA6F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88" y="1995488"/>
            <a:ext cx="10817225" cy="41767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92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EE5A23-E8BD-438D-8BED-E9AB1CCE7A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995488"/>
            <a:ext cx="5408613" cy="41767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78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217804F-59D3-4926-A1A3-CB4C4236F9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95488"/>
            <a:ext cx="12192000" cy="23383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16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1CEA88-52C2-43C6-91B8-944036A17A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88" y="1995488"/>
            <a:ext cx="5408612" cy="41767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02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07019AB-166B-41D1-BBD0-A7EA3FD96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88" y="4629150"/>
            <a:ext cx="5084762" cy="15430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4660899-DE18-4BEE-A275-23AD17FC6B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9884" y="4629150"/>
            <a:ext cx="5084762" cy="15430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07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E2E3062-B3FD-46FE-82C1-44D0149888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19600" y="1995488"/>
            <a:ext cx="3352800" cy="41767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30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B8F0C3-16E0-4280-AD04-67DF2567CF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88" y="685800"/>
            <a:ext cx="10817225" cy="548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98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729E783-BDEA-446D-A83E-180E64A8FE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78263"/>
            <a:ext cx="4943475" cy="297973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8C30DD29-6844-4BD5-BA03-9994C49196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67302" y="3878263"/>
            <a:ext cx="3543298" cy="297973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CF9BEF8-6741-44B8-A00A-46D2A4B163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34426" y="3878263"/>
            <a:ext cx="3457574" cy="297973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03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726C59-FA66-4335-BEA8-7BB2292B2C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76725" y="1995488"/>
            <a:ext cx="2971800" cy="41767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1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EAA9-DFF1-415C-88E5-4BD3F20CED52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4DD1-6AC4-452A-8352-C88CCFCFC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76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BE8F62-2B47-40BF-949F-4AF57AA21E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95488"/>
            <a:ext cx="12192000" cy="41767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23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0A8642-D806-4FD0-995D-10B737CCFB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88" y="1995488"/>
            <a:ext cx="10817225" cy="41767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6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19867A-E31C-4C4C-BC2E-097CEB9AC3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632450"/>
            <a:ext cx="12192000" cy="12255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8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2ACCABD-76D5-4F12-992F-68A13021AB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95650"/>
            <a:ext cx="12192000" cy="35623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26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484673-E138-4DD4-87FF-A48042AF28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88" y="685800"/>
            <a:ext cx="10817225" cy="548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12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FB697A6-484D-4C7C-9FFA-A675C3CABE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3100" y="1995488"/>
            <a:ext cx="685800" cy="6858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EB7230EC-E324-4132-96B9-E1164E6C60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53100" y="3546806"/>
            <a:ext cx="685800" cy="6858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A22D5F1-8CF3-4F31-B074-050218011A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63742" y="3546806"/>
            <a:ext cx="685800" cy="6858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BF95841D-92CE-4161-A83E-58B3617CCE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2457" y="3546806"/>
            <a:ext cx="685800" cy="6858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B874035E-6BC2-4EB6-B778-5EA8CB928F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63742" y="5098738"/>
            <a:ext cx="685800" cy="6858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805025FA-C436-4865-9DD5-36739F79A1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7999" y="5098738"/>
            <a:ext cx="685800" cy="6858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628F4C99-416B-4AFA-A1CE-B900377A8D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9485" y="5098738"/>
            <a:ext cx="685800" cy="6858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FE7F8234-4409-4441-81AD-C8A89E55AA3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67299" y="5098738"/>
            <a:ext cx="685800" cy="6858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2EDD6F26-4111-4BAE-96BA-CB0895A6334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38900" y="5098738"/>
            <a:ext cx="685800" cy="6858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5">
            <a:extLst>
              <a:ext uri="{FF2B5EF4-FFF2-40B4-BE49-F238E27FC236}">
                <a16:creationId xmlns:a16="http://schemas.microsoft.com/office/drawing/2014/main" id="{1C15B8F5-803C-4991-B3A1-037C64FF47E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94643" y="5098738"/>
            <a:ext cx="685800" cy="6858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7AECA710-EF7C-403B-A4A9-4B9B7109D18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34528" y="5098738"/>
            <a:ext cx="685800" cy="6858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133ABE44-7CE3-4B1F-B4EB-418886C8D1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498201" y="5098738"/>
            <a:ext cx="685800" cy="6858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69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2667FA6-1225-430E-BB32-E0EC3E4C32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65775" y="2043113"/>
            <a:ext cx="1028700" cy="10287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2D7A1E71-A99C-4E2A-BC64-E7344E75E4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5775" y="3689055"/>
            <a:ext cx="1028700" cy="10287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555DC144-B0C5-4053-A275-41608C9BF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85988" y="3689055"/>
            <a:ext cx="1028700" cy="10287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0994803F-D16F-42FC-9DF6-8035F9400C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7313" y="3689055"/>
            <a:ext cx="1028700" cy="10287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356E7EAF-E48C-4DD0-A4BE-A63C2F24DC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65319" y="5095875"/>
            <a:ext cx="1028700" cy="10287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65C83A16-D48E-4E70-AB85-9CB11CDFBD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89306" y="5095875"/>
            <a:ext cx="1028700" cy="10287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4849BF60-A1DC-4396-A08B-2F09CC52D6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73994" y="5095875"/>
            <a:ext cx="1028700" cy="10287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64BC1A2E-D444-40F9-A508-EEB9A339AD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97981" y="5095875"/>
            <a:ext cx="1028700" cy="10287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6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DC39F5D-288C-42E7-93BA-E0BDCB8D3F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82750" cy="16668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766A71E5-BA9C-4725-9E93-ABF287B786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51458" y="0"/>
            <a:ext cx="1682750" cy="16668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77498D74-4259-465E-BF9C-A37CA50F61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730183"/>
            <a:ext cx="1682750" cy="16668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073D6B4A-027D-4E9F-B14D-3DF24BDE12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1458" y="1730183"/>
            <a:ext cx="1682750" cy="16668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53419E60-2523-47C3-8BAB-BF9026C7DD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60941"/>
            <a:ext cx="1682750" cy="16668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2AB85C05-E005-4F9A-9FE1-7202E41E77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51458" y="3460941"/>
            <a:ext cx="1682750" cy="16668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25">
            <a:extLst>
              <a:ext uri="{FF2B5EF4-FFF2-40B4-BE49-F238E27FC236}">
                <a16:creationId xmlns:a16="http://schemas.microsoft.com/office/drawing/2014/main" id="{24EEACB0-02B8-48EA-84EA-C7B3123FF5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5191125"/>
            <a:ext cx="1682750" cy="16668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25">
            <a:extLst>
              <a:ext uri="{FF2B5EF4-FFF2-40B4-BE49-F238E27FC236}">
                <a16:creationId xmlns:a16="http://schemas.microsoft.com/office/drawing/2014/main" id="{79A798B5-FEED-4BE8-BC6F-6452EB6C9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51458" y="5191125"/>
            <a:ext cx="1682750" cy="16668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5">
            <a:extLst>
              <a:ext uri="{FF2B5EF4-FFF2-40B4-BE49-F238E27FC236}">
                <a16:creationId xmlns:a16="http://schemas.microsoft.com/office/drawing/2014/main" id="{137532DB-1027-40C0-B965-BFC82E8F20B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02916" y="0"/>
            <a:ext cx="1682750" cy="16668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25">
            <a:extLst>
              <a:ext uri="{FF2B5EF4-FFF2-40B4-BE49-F238E27FC236}">
                <a16:creationId xmlns:a16="http://schemas.microsoft.com/office/drawing/2014/main" id="{C10D6B8D-9369-4157-82E7-7B9CE048194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54374" y="0"/>
            <a:ext cx="1682750" cy="16668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25">
            <a:extLst>
              <a:ext uri="{FF2B5EF4-FFF2-40B4-BE49-F238E27FC236}">
                <a16:creationId xmlns:a16="http://schemas.microsoft.com/office/drawing/2014/main" id="{E98574AE-E3CC-41A5-936A-F6F6177A659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502916" y="5191125"/>
            <a:ext cx="1682750" cy="16668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25">
            <a:extLst>
              <a:ext uri="{FF2B5EF4-FFF2-40B4-BE49-F238E27FC236}">
                <a16:creationId xmlns:a16="http://schemas.microsoft.com/office/drawing/2014/main" id="{0ED214FF-88DA-4F26-888A-D3B6676B868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54374" y="5191125"/>
            <a:ext cx="1682750" cy="16668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B39CDC75-CE2C-4C3B-8432-0DE8D64C91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06333" y="0"/>
            <a:ext cx="1682750" cy="16668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25">
            <a:extLst>
              <a:ext uri="{FF2B5EF4-FFF2-40B4-BE49-F238E27FC236}">
                <a16:creationId xmlns:a16="http://schemas.microsoft.com/office/drawing/2014/main" id="{CBC560C2-8F63-4C82-8F71-D822606F3BC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757791" y="0"/>
            <a:ext cx="1682750" cy="16668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25">
            <a:extLst>
              <a:ext uri="{FF2B5EF4-FFF2-40B4-BE49-F238E27FC236}">
                <a16:creationId xmlns:a16="http://schemas.microsoft.com/office/drawing/2014/main" id="{E78A518C-432B-45EA-9CFC-9E5D5DCFE49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06333" y="5191125"/>
            <a:ext cx="1682750" cy="16668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25">
            <a:extLst>
              <a:ext uri="{FF2B5EF4-FFF2-40B4-BE49-F238E27FC236}">
                <a16:creationId xmlns:a16="http://schemas.microsoft.com/office/drawing/2014/main" id="{CE73EF49-F12C-4396-A634-BC6BEF78B4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57791" y="5191125"/>
            <a:ext cx="1682750" cy="16668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25">
            <a:extLst>
              <a:ext uri="{FF2B5EF4-FFF2-40B4-BE49-F238E27FC236}">
                <a16:creationId xmlns:a16="http://schemas.microsoft.com/office/drawing/2014/main" id="{540B3D56-30B9-492A-B355-3E72DC79BE8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509250" y="0"/>
            <a:ext cx="1682750" cy="16668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25">
            <a:extLst>
              <a:ext uri="{FF2B5EF4-FFF2-40B4-BE49-F238E27FC236}">
                <a16:creationId xmlns:a16="http://schemas.microsoft.com/office/drawing/2014/main" id="{21BF74C9-326A-47C3-9962-376F9F3C490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09250" y="5191125"/>
            <a:ext cx="1682750" cy="16668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25">
            <a:extLst>
              <a:ext uri="{FF2B5EF4-FFF2-40B4-BE49-F238E27FC236}">
                <a16:creationId xmlns:a16="http://schemas.microsoft.com/office/drawing/2014/main" id="{C8FF3F28-765A-45FA-984F-38A3AA8F360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757692" y="1730183"/>
            <a:ext cx="1682750" cy="16668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5" name="Picture Placeholder 25">
            <a:extLst>
              <a:ext uri="{FF2B5EF4-FFF2-40B4-BE49-F238E27FC236}">
                <a16:creationId xmlns:a16="http://schemas.microsoft.com/office/drawing/2014/main" id="{5151D8AD-3F34-4890-948C-5F81374216F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09150" y="1730183"/>
            <a:ext cx="1682750" cy="16668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25">
            <a:extLst>
              <a:ext uri="{FF2B5EF4-FFF2-40B4-BE49-F238E27FC236}">
                <a16:creationId xmlns:a16="http://schemas.microsoft.com/office/drawing/2014/main" id="{4A3837B9-4E9D-4CDB-95E6-90F74F9A2EB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757692" y="3460941"/>
            <a:ext cx="1682750" cy="16668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7" name="Picture Placeholder 25">
            <a:extLst>
              <a:ext uri="{FF2B5EF4-FFF2-40B4-BE49-F238E27FC236}">
                <a16:creationId xmlns:a16="http://schemas.microsoft.com/office/drawing/2014/main" id="{474D2803-659D-44DB-904C-558F0581FC6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509150" y="3460941"/>
            <a:ext cx="1682750" cy="16668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22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2ACB091E-7015-4837-AE0F-B1C4701E40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0499" y="4229101"/>
            <a:ext cx="1956179" cy="19377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5">
            <a:extLst>
              <a:ext uri="{FF2B5EF4-FFF2-40B4-BE49-F238E27FC236}">
                <a16:creationId xmlns:a16="http://schemas.microsoft.com/office/drawing/2014/main" id="{CDD56FDA-C8A7-48E1-8331-FD5BC8B2A9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0499" y="1994874"/>
            <a:ext cx="1956179" cy="19377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5">
            <a:extLst>
              <a:ext uri="{FF2B5EF4-FFF2-40B4-BE49-F238E27FC236}">
                <a16:creationId xmlns:a16="http://schemas.microsoft.com/office/drawing/2014/main" id="{4FB9F476-F2C5-40F4-A603-21BBBEE8C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8399" y="4229101"/>
            <a:ext cx="1956179" cy="19377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5">
            <a:extLst>
              <a:ext uri="{FF2B5EF4-FFF2-40B4-BE49-F238E27FC236}">
                <a16:creationId xmlns:a16="http://schemas.microsoft.com/office/drawing/2014/main" id="{82512ED3-B17E-4237-8C46-B58217045F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399" y="1994874"/>
            <a:ext cx="1956179" cy="19377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1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3250A0-AABE-4DFB-B921-4737AB25FD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5992" y="2172674"/>
            <a:ext cx="2387601" cy="23876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82226FC-6923-4B52-B7BB-53477753F6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02199" y="2172674"/>
            <a:ext cx="2387601" cy="23876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E79C69F0-3AF8-4144-A376-5B42145E57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98405" y="2172674"/>
            <a:ext cx="2387601" cy="23876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5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EAA9-DFF1-415C-88E5-4BD3F20CED52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4DD1-6AC4-452A-8352-C88CCFCFC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36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9D5702-3C12-4642-9069-9BF4322386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88" y="1995488"/>
            <a:ext cx="1804987" cy="18049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DAEBF72-1D4C-43F9-984E-42E4C96D31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7388" y="4366599"/>
            <a:ext cx="1804987" cy="18049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F14A841-7AD8-46C1-99B4-52EEE86BA0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614" y="1995488"/>
            <a:ext cx="1804987" cy="18049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832EC23-5D17-4746-AA92-52BC1181EA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614" y="4366599"/>
            <a:ext cx="1804987" cy="18049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307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84E693-78CE-4675-99CD-D12BF8ADFD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88" y="1994874"/>
            <a:ext cx="1085850" cy="108585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61F5BC75-2E38-4C0F-AF60-59398924E3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7388" y="3540612"/>
            <a:ext cx="1085850" cy="108585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D760A60A-C2E2-420B-AE01-0875485F51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7388" y="5086350"/>
            <a:ext cx="1085850" cy="108585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96F5F957-9274-4FD9-B282-0CE0F35990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15548" y="1994874"/>
            <a:ext cx="1085850" cy="108585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F4FF685C-1EB9-41F2-B9EB-368C35AEDE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548" y="3540612"/>
            <a:ext cx="1085850" cy="108585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4E802DE3-1B7D-4698-BF20-E28D0EA601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15548" y="5086350"/>
            <a:ext cx="1085850" cy="108585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C67DA245-1B88-4E6B-83F5-F5724C4154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43708" y="1994874"/>
            <a:ext cx="1085850" cy="108585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655CE140-D3CB-444D-8B2C-C6BEB79E98E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43708" y="3540612"/>
            <a:ext cx="1085850" cy="108585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671804E4-5462-445B-9656-11950E802A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43708" y="5086350"/>
            <a:ext cx="1085850" cy="108585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687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CE8E18-0AA1-404F-8CFA-788B6BDC7E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88" y="1995488"/>
            <a:ext cx="2000250" cy="2195512"/>
          </a:xfrm>
          <a:prstGeom prst="snip1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E4554F-4285-40AD-A6E1-0F7BD19A9A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26358" y="1995488"/>
            <a:ext cx="2000250" cy="2195512"/>
          </a:xfrm>
          <a:prstGeom prst="snip1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384AFD8E-EA56-4D0A-BAA0-F3CED1ED0D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65328" y="1995488"/>
            <a:ext cx="2000250" cy="2195512"/>
          </a:xfrm>
          <a:prstGeom prst="snip1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171699A-0494-48ED-9F6E-A3119DF27A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04426" y="1995488"/>
            <a:ext cx="2000250" cy="2195512"/>
          </a:xfrm>
          <a:prstGeom prst="snip1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870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4E931C9-0D0E-4406-8B3E-E1751E84B0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88" y="1995488"/>
            <a:ext cx="3278187" cy="164306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386ECED-53E3-4F12-BCA5-E276BE5209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6794" y="1995488"/>
            <a:ext cx="3278187" cy="164306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368BF79-669E-494A-A60F-DEF89FE0BD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6537" y="1995488"/>
            <a:ext cx="3278187" cy="164306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42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09ED9E4E-A240-4F13-83D7-D877ED3C85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0499" y="4229101"/>
            <a:ext cx="1956179" cy="1937724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469C3275-2756-4B19-9009-3347E3D1DA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0499" y="1994874"/>
            <a:ext cx="1956179" cy="1937724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5">
            <a:extLst>
              <a:ext uri="{FF2B5EF4-FFF2-40B4-BE49-F238E27FC236}">
                <a16:creationId xmlns:a16="http://schemas.microsoft.com/office/drawing/2014/main" id="{5B072A37-F868-4661-BE83-843BE7D4FE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8399" y="4229101"/>
            <a:ext cx="1956179" cy="1937724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25">
            <a:extLst>
              <a:ext uri="{FF2B5EF4-FFF2-40B4-BE49-F238E27FC236}">
                <a16:creationId xmlns:a16="http://schemas.microsoft.com/office/drawing/2014/main" id="{7F05E31D-26AD-4BEC-BD41-6D513C914A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399" y="1994874"/>
            <a:ext cx="1956179" cy="1937724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93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D248DF-D767-4964-AD47-4C1ECDD5C4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64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B94092E-767F-4D1A-BCC3-E2B9954CC9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4000" y="0"/>
            <a:ext cx="4064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E4DF478B-140D-42BB-81C2-C0BD826DC5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8000" y="0"/>
            <a:ext cx="4064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69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B3D5BE-6AD2-4629-A0E9-1E92D74C5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02550" y="1995488"/>
            <a:ext cx="4489450" cy="48625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512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F99C4C-68B6-4949-81D8-AFCE006E11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56163" y="1995488"/>
            <a:ext cx="6648450" cy="41767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17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19BB06-8845-46F0-A5D6-DF545DD769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0213" y="1995488"/>
            <a:ext cx="4724400" cy="41767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50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2D3F717-67E6-4F51-9877-D278A2C69B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05300" y="1995488"/>
            <a:ext cx="3581400" cy="41767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8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EAA9-DFF1-415C-88E5-4BD3F20CED52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4DD1-6AC4-452A-8352-C88CCFCFC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3977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EC1DABB-667D-491F-9AA0-F09A132D32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1063" y="1995488"/>
            <a:ext cx="2809875" cy="2809875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313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D7552A9-6939-4F4D-987D-6036FBADAC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88" y="1995488"/>
            <a:ext cx="2352675" cy="19748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0CB6024-94F7-4958-8771-3735ED3491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7388" y="4197350"/>
            <a:ext cx="2352675" cy="19748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ECD333D-4EA5-4A66-82CC-4ECDEC7BA2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88570" y="1995488"/>
            <a:ext cx="2352675" cy="19748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147187DB-2DF7-4746-B865-5FA279EB1D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8570" y="4197350"/>
            <a:ext cx="2352675" cy="19748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941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ACC5233-DCCB-48DE-B797-008B3FA272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24" y="1994874"/>
            <a:ext cx="2209800" cy="22098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BAF4EE1-1788-4F74-81FB-A2B4F2CA4A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56508" y="1994874"/>
            <a:ext cx="2209800" cy="22098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E827D3A4-31EC-45BA-BA4D-250966D296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5692" y="1994874"/>
            <a:ext cx="2209800" cy="22098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67FE2ED-D15D-47B6-9B8D-8A06F65047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94876" y="1994874"/>
            <a:ext cx="2209800" cy="22098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069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4774485-40F5-498A-8202-8D27E1D0F1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33950" y="1995488"/>
            <a:ext cx="2124075" cy="20431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FC2F31-FC86-40EE-B699-285DBDA62B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58038" y="1995488"/>
            <a:ext cx="2122487" cy="20431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2F16F03-C679-4715-8817-30E54DD0E2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82125" y="1995488"/>
            <a:ext cx="2122488" cy="20431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BFB923A7-06D6-458B-B997-5B92F87417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3950" y="4128475"/>
            <a:ext cx="2124075" cy="20431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8005ABB6-14FB-45C7-A28B-A9A03748BF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58038" y="4128475"/>
            <a:ext cx="2122487" cy="20431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37854FD-A8CC-4B12-B2B8-8A9D1C88DA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82125" y="4128475"/>
            <a:ext cx="2122488" cy="20431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782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64652E1-FF8E-41B1-86A5-8F074AFEBE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127500"/>
            <a:ext cx="2986088" cy="2730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8E0929A-BC73-4DFA-A621-A91470F2DF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71290" y="4127500"/>
            <a:ext cx="2986088" cy="2730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DB551AF-A195-4828-8393-18A03AFB3E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2580" y="4127500"/>
            <a:ext cx="2986088" cy="2730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DD0FA99-8129-4891-8590-F09447BB9D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13870" y="4127500"/>
            <a:ext cx="2986088" cy="2730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258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288F8E9-7C96-420B-A6E8-A21577B899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62525" y="1989138"/>
            <a:ext cx="1958975" cy="24320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CC008717-135D-40D4-9BEC-1E1CE2B970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54219" y="1989138"/>
            <a:ext cx="1958975" cy="24320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0AEE0ACB-0DC6-499F-B90B-8EA3F750AA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45912" y="1989138"/>
            <a:ext cx="1958975" cy="24320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838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F80801-6584-4908-BC04-6530373950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88" y="1995488"/>
            <a:ext cx="4122737" cy="22669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DBD305B-93C9-4133-9C48-101E5C53D9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3475" y="1995488"/>
            <a:ext cx="6561138" cy="22669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156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AD2A8D-7D20-4F12-818D-3948176543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88" y="2079625"/>
            <a:ext cx="2163762" cy="25669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83784D5-CE0A-494D-A02E-D7BB48D9B8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51150" y="3519488"/>
            <a:ext cx="2162175" cy="25685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41531C-CCDF-439A-8AF6-70C0356AA8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3325" y="2079625"/>
            <a:ext cx="2162175" cy="25669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58DACF2-58B5-47A3-BB7A-FA4BBE3344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5500" y="3519488"/>
            <a:ext cx="2162175" cy="25685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E96071E-6EBF-4A21-B2D4-948209B0A2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37675" y="2079625"/>
            <a:ext cx="2170113" cy="25669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635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B2B374-B7B8-483D-91E1-629AD1447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0363" y="3427413"/>
            <a:ext cx="4175125" cy="273843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33C559-6488-478B-9A14-55B2FD9E39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75488" y="3427413"/>
            <a:ext cx="2214562" cy="273843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0E0C3D1-BC44-44F6-916B-E1E881EF42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90050" y="1979613"/>
            <a:ext cx="2209800" cy="1447800"/>
          </a:xfrm>
          <a:prstGeom prst="snip1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076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B1F67F-B10A-4558-AE33-DCEE9EF3B3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88" y="1995488"/>
            <a:ext cx="2309812" cy="2513012"/>
          </a:xfrm>
          <a:prstGeom prst="snip1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DFB7843-1374-41D2-BF35-F80D33D6C7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3214" y="1995488"/>
            <a:ext cx="2309812" cy="2513012"/>
          </a:xfrm>
          <a:prstGeom prst="snip1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7D2B5C1-BD5D-406C-AB1C-6A8756B7EE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9039" y="1995488"/>
            <a:ext cx="2309812" cy="2513012"/>
          </a:xfrm>
          <a:prstGeom prst="snip1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2A8E7F8E-7564-4050-A82D-60796DE29E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94799" y="1995488"/>
            <a:ext cx="2309812" cy="2513012"/>
          </a:xfrm>
          <a:prstGeom prst="snip1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6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EAA9-DFF1-415C-88E5-4BD3F20CED52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4DD1-6AC4-452A-8352-C88CCFCFC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731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id="{5636C184-C76A-4F87-A30B-AD783F5B72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324967">
            <a:off x="885394" y="5204374"/>
            <a:ext cx="1076825" cy="18316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5" name="Picture Placeholder 73">
            <a:extLst>
              <a:ext uri="{FF2B5EF4-FFF2-40B4-BE49-F238E27FC236}">
                <a16:creationId xmlns:a16="http://schemas.microsoft.com/office/drawing/2014/main" id="{716F3081-D9AA-444D-A4B6-AA757A64EB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324967">
            <a:off x="2438980" y="3355977"/>
            <a:ext cx="1075596" cy="183726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6" name="Picture Placeholder 73">
            <a:extLst>
              <a:ext uri="{FF2B5EF4-FFF2-40B4-BE49-F238E27FC236}">
                <a16:creationId xmlns:a16="http://schemas.microsoft.com/office/drawing/2014/main" id="{D1B23DFD-FA81-4CA4-A63E-D35A28CF39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324967">
            <a:off x="3907844" y="1529477"/>
            <a:ext cx="1075596" cy="183726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7" name="Picture Placeholder 73">
            <a:extLst>
              <a:ext uri="{FF2B5EF4-FFF2-40B4-BE49-F238E27FC236}">
                <a16:creationId xmlns:a16="http://schemas.microsoft.com/office/drawing/2014/main" id="{9082881C-1C81-468E-9F22-1EC4AAAD75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2324967">
            <a:off x="2023963" y="1886619"/>
            <a:ext cx="1075596" cy="183726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8" name="Picture Placeholder 73">
            <a:extLst>
              <a:ext uri="{FF2B5EF4-FFF2-40B4-BE49-F238E27FC236}">
                <a16:creationId xmlns:a16="http://schemas.microsoft.com/office/drawing/2014/main" id="{083B5988-0A84-44A3-9EDD-8B1DBBB6E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2324967">
            <a:off x="188421" y="2145313"/>
            <a:ext cx="1075596" cy="183726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73">
            <a:extLst>
              <a:ext uri="{FF2B5EF4-FFF2-40B4-BE49-F238E27FC236}">
                <a16:creationId xmlns:a16="http://schemas.microsoft.com/office/drawing/2014/main" id="{392D88E8-BF73-490B-BE21-57BB937126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2324967">
            <a:off x="1692765" y="255223"/>
            <a:ext cx="1075596" cy="183726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2" name="Picture Placeholder 73">
            <a:extLst>
              <a:ext uri="{FF2B5EF4-FFF2-40B4-BE49-F238E27FC236}">
                <a16:creationId xmlns:a16="http://schemas.microsoft.com/office/drawing/2014/main" id="{5A80760B-11A8-4553-8F5A-597A4054DD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324967">
            <a:off x="487895" y="3745137"/>
            <a:ext cx="1075596" cy="183726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549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BF9F68-FE7A-4F29-9B01-3BFBAAF1E8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47700" y="2220913"/>
            <a:ext cx="5005388" cy="375126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604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2BDC530-7246-43A6-9474-96F05E46D1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23850" y="3492500"/>
            <a:ext cx="4187825" cy="2343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248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E75A4A9-4DDA-4F55-A932-6F7E708D9E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66460"/>
            <a:ext cx="12192000" cy="2991540"/>
          </a:xfrm>
          <a:custGeom>
            <a:avLst/>
            <a:gdLst>
              <a:gd name="connsiteX0" fmla="*/ 8198860 w 12192000"/>
              <a:gd name="connsiteY0" fmla="*/ 629116 h 2991540"/>
              <a:gd name="connsiteX1" fmla="*/ 7835565 w 12192000"/>
              <a:gd name="connsiteY1" fmla="*/ 730909 h 2991540"/>
              <a:gd name="connsiteX2" fmla="*/ 7600149 w 12192000"/>
              <a:gd name="connsiteY2" fmla="*/ 1033376 h 2991540"/>
              <a:gd name="connsiteX3" fmla="*/ 7518771 w 12192000"/>
              <a:gd name="connsiteY3" fmla="*/ 1521978 h 2991540"/>
              <a:gd name="connsiteX4" fmla="*/ 7600149 w 12192000"/>
              <a:gd name="connsiteY4" fmla="*/ 2010579 h 2991540"/>
              <a:gd name="connsiteX5" fmla="*/ 7835565 w 12192000"/>
              <a:gd name="connsiteY5" fmla="*/ 2313046 h 2991540"/>
              <a:gd name="connsiteX6" fmla="*/ 8198860 w 12192000"/>
              <a:gd name="connsiteY6" fmla="*/ 2414838 h 2991540"/>
              <a:gd name="connsiteX7" fmla="*/ 8565062 w 12192000"/>
              <a:gd name="connsiteY7" fmla="*/ 2313046 h 2991540"/>
              <a:gd name="connsiteX8" fmla="*/ 8800478 w 12192000"/>
              <a:gd name="connsiteY8" fmla="*/ 2010579 h 2991540"/>
              <a:gd name="connsiteX9" fmla="*/ 8881856 w 12192000"/>
              <a:gd name="connsiteY9" fmla="*/ 1521978 h 2991540"/>
              <a:gd name="connsiteX10" fmla="*/ 8800478 w 12192000"/>
              <a:gd name="connsiteY10" fmla="*/ 1033376 h 2991540"/>
              <a:gd name="connsiteX11" fmla="*/ 8565062 w 12192000"/>
              <a:gd name="connsiteY11" fmla="*/ 730909 h 2991540"/>
              <a:gd name="connsiteX12" fmla="*/ 8198860 w 12192000"/>
              <a:gd name="connsiteY12" fmla="*/ 629116 h 2991540"/>
              <a:gd name="connsiteX13" fmla="*/ 9796493 w 12192000"/>
              <a:gd name="connsiteY13" fmla="*/ 40328 h 2991540"/>
              <a:gd name="connsiteX14" fmla="*/ 12192000 w 12192000"/>
              <a:gd name="connsiteY14" fmla="*/ 40328 h 2991540"/>
              <a:gd name="connsiteX15" fmla="*/ 12192000 w 12192000"/>
              <a:gd name="connsiteY15" fmla="*/ 622664 h 2991540"/>
              <a:gd name="connsiteX16" fmla="*/ 11398319 w 12192000"/>
              <a:gd name="connsiteY16" fmla="*/ 622664 h 2991540"/>
              <a:gd name="connsiteX17" fmla="*/ 11398319 w 12192000"/>
              <a:gd name="connsiteY17" fmla="*/ 2991540 h 2991540"/>
              <a:gd name="connsiteX18" fmla="*/ 10693387 w 12192000"/>
              <a:gd name="connsiteY18" fmla="*/ 2991540 h 2991540"/>
              <a:gd name="connsiteX19" fmla="*/ 10693387 w 12192000"/>
              <a:gd name="connsiteY19" fmla="*/ 622664 h 2991540"/>
              <a:gd name="connsiteX20" fmla="*/ 9796493 w 12192000"/>
              <a:gd name="connsiteY20" fmla="*/ 622664 h 2991540"/>
              <a:gd name="connsiteX21" fmla="*/ 2518105 w 12192000"/>
              <a:gd name="connsiteY21" fmla="*/ 40328 h 2991540"/>
              <a:gd name="connsiteX22" fmla="*/ 3305306 w 12192000"/>
              <a:gd name="connsiteY22" fmla="*/ 40328 h 2991540"/>
              <a:gd name="connsiteX23" fmla="*/ 3752140 w 12192000"/>
              <a:gd name="connsiteY23" fmla="*/ 1980909 h 2991540"/>
              <a:gd name="connsiteX24" fmla="*/ 3777950 w 12192000"/>
              <a:gd name="connsiteY24" fmla="*/ 1980909 h 2991540"/>
              <a:gd name="connsiteX25" fmla="*/ 4286083 w 12192000"/>
              <a:gd name="connsiteY25" fmla="*/ 40328 h 2991540"/>
              <a:gd name="connsiteX26" fmla="*/ 4931330 w 12192000"/>
              <a:gd name="connsiteY26" fmla="*/ 40328 h 2991540"/>
              <a:gd name="connsiteX27" fmla="*/ 5439462 w 12192000"/>
              <a:gd name="connsiteY27" fmla="*/ 1984135 h 2991540"/>
              <a:gd name="connsiteX28" fmla="*/ 5465272 w 12192000"/>
              <a:gd name="connsiteY28" fmla="*/ 1984135 h 2991540"/>
              <a:gd name="connsiteX29" fmla="*/ 5913718 w 12192000"/>
              <a:gd name="connsiteY29" fmla="*/ 40328 h 2991540"/>
              <a:gd name="connsiteX30" fmla="*/ 6700920 w 12192000"/>
              <a:gd name="connsiteY30" fmla="*/ 40328 h 2991540"/>
              <a:gd name="connsiteX31" fmla="*/ 5845777 w 12192000"/>
              <a:gd name="connsiteY31" fmla="*/ 2991540 h 2991540"/>
              <a:gd name="connsiteX32" fmla="*/ 5149234 w 12192000"/>
              <a:gd name="connsiteY32" fmla="*/ 2991540 h 2991540"/>
              <a:gd name="connsiteX33" fmla="*/ 4621612 w 12192000"/>
              <a:gd name="connsiteY33" fmla="*/ 1204999 h 2991540"/>
              <a:gd name="connsiteX34" fmla="*/ 4597414 w 12192000"/>
              <a:gd name="connsiteY34" fmla="*/ 1204999 h 2991540"/>
              <a:gd name="connsiteX35" fmla="*/ 4069791 w 12192000"/>
              <a:gd name="connsiteY35" fmla="*/ 2991540 h 2991540"/>
              <a:gd name="connsiteX36" fmla="*/ 3374857 w 12192000"/>
              <a:gd name="connsiteY36" fmla="*/ 2991540 h 2991540"/>
              <a:gd name="connsiteX37" fmla="*/ 8198216 w 12192000"/>
              <a:gd name="connsiteY37" fmla="*/ 0 h 2991540"/>
              <a:gd name="connsiteX38" fmla="*/ 8915571 w 12192000"/>
              <a:gd name="connsiteY38" fmla="*/ 174513 h 2991540"/>
              <a:gd name="connsiteX39" fmla="*/ 9423820 w 12192000"/>
              <a:gd name="connsiteY39" fmla="*/ 692234 h 2991540"/>
              <a:gd name="connsiteX40" fmla="*/ 9612598 w 12192000"/>
              <a:gd name="connsiteY40" fmla="*/ 1521171 h 2991540"/>
              <a:gd name="connsiteX41" fmla="*/ 9423820 w 12192000"/>
              <a:gd name="connsiteY41" fmla="*/ 2350106 h 2991540"/>
              <a:gd name="connsiteX42" fmla="*/ 8915571 w 12192000"/>
              <a:gd name="connsiteY42" fmla="*/ 2864919 h 2991540"/>
              <a:gd name="connsiteX43" fmla="*/ 8751616 w 12192000"/>
              <a:gd name="connsiteY43" fmla="*/ 2942950 h 2991540"/>
              <a:gd name="connsiteX44" fmla="*/ 8598974 w 12192000"/>
              <a:gd name="connsiteY44" fmla="*/ 2991540 h 2991540"/>
              <a:gd name="connsiteX45" fmla="*/ 7803050 w 12192000"/>
              <a:gd name="connsiteY45" fmla="*/ 2991540 h 2991540"/>
              <a:gd name="connsiteX46" fmla="*/ 7646449 w 12192000"/>
              <a:gd name="connsiteY46" fmla="*/ 2941723 h 2991540"/>
              <a:gd name="connsiteX47" fmla="*/ 7480860 w 12192000"/>
              <a:gd name="connsiteY47" fmla="*/ 2864919 h 2991540"/>
              <a:gd name="connsiteX48" fmla="*/ 6975515 w 12192000"/>
              <a:gd name="connsiteY48" fmla="*/ 2347198 h 2991540"/>
              <a:gd name="connsiteX49" fmla="*/ 6789641 w 12192000"/>
              <a:gd name="connsiteY49" fmla="*/ 1521171 h 2991540"/>
              <a:gd name="connsiteX50" fmla="*/ 6975515 w 12192000"/>
              <a:gd name="connsiteY50" fmla="*/ 692234 h 2991540"/>
              <a:gd name="connsiteX51" fmla="*/ 7480860 w 12192000"/>
              <a:gd name="connsiteY51" fmla="*/ 174513 h 2991540"/>
              <a:gd name="connsiteX52" fmla="*/ 8198216 w 12192000"/>
              <a:gd name="connsiteY52" fmla="*/ 0 h 2991540"/>
              <a:gd name="connsiteX53" fmla="*/ 1133098 w 12192000"/>
              <a:gd name="connsiteY53" fmla="*/ 0 h 2991540"/>
              <a:gd name="connsiteX54" fmla="*/ 1728658 w 12192000"/>
              <a:gd name="connsiteY54" fmla="*/ 116330 h 2991540"/>
              <a:gd name="connsiteX55" fmla="*/ 2123761 w 12192000"/>
              <a:gd name="connsiteY55" fmla="*/ 442053 h 2991540"/>
              <a:gd name="connsiteX56" fmla="*/ 2266114 w 12192000"/>
              <a:gd name="connsiteY56" fmla="*/ 927730 h 2991540"/>
              <a:gd name="connsiteX57" fmla="*/ 1580494 w 12192000"/>
              <a:gd name="connsiteY57" fmla="*/ 927730 h 2991540"/>
              <a:gd name="connsiteX58" fmla="*/ 1452667 w 12192000"/>
              <a:gd name="connsiteY58" fmla="*/ 680529 h 2991540"/>
              <a:gd name="connsiteX59" fmla="*/ 1130193 w 12192000"/>
              <a:gd name="connsiteY59" fmla="*/ 590373 h 2991540"/>
              <a:gd name="connsiteX60" fmla="*/ 900684 w 12192000"/>
              <a:gd name="connsiteY60" fmla="*/ 628181 h 2991540"/>
              <a:gd name="connsiteX61" fmla="*/ 761236 w 12192000"/>
              <a:gd name="connsiteY61" fmla="*/ 727061 h 2991540"/>
              <a:gd name="connsiteX62" fmla="*/ 714753 w 12192000"/>
              <a:gd name="connsiteY62" fmla="*/ 869565 h 2991540"/>
              <a:gd name="connsiteX63" fmla="*/ 740900 w 12192000"/>
              <a:gd name="connsiteY63" fmla="*/ 985895 h 2991540"/>
              <a:gd name="connsiteX64" fmla="*/ 828055 w 12192000"/>
              <a:gd name="connsiteY64" fmla="*/ 1076050 h 2991540"/>
              <a:gd name="connsiteX65" fmla="*/ 964598 w 12192000"/>
              <a:gd name="connsiteY65" fmla="*/ 1142940 h 2991540"/>
              <a:gd name="connsiteX66" fmla="*/ 1147624 w 12192000"/>
              <a:gd name="connsiteY66" fmla="*/ 1192380 h 2991540"/>
              <a:gd name="connsiteX67" fmla="*/ 1400373 w 12192000"/>
              <a:gd name="connsiteY67" fmla="*/ 1250545 h 2991540"/>
              <a:gd name="connsiteX68" fmla="*/ 1789666 w 12192000"/>
              <a:gd name="connsiteY68" fmla="*/ 1378507 h 2991540"/>
              <a:gd name="connsiteX69" fmla="*/ 2071468 w 12192000"/>
              <a:gd name="connsiteY69" fmla="*/ 1567543 h 2991540"/>
              <a:gd name="connsiteX70" fmla="*/ 2245778 w 12192000"/>
              <a:gd name="connsiteY70" fmla="*/ 1820560 h 2991540"/>
              <a:gd name="connsiteX71" fmla="*/ 2306787 w 12192000"/>
              <a:gd name="connsiteY71" fmla="*/ 2143375 h 2991540"/>
              <a:gd name="connsiteX72" fmla="*/ 2164433 w 12192000"/>
              <a:gd name="connsiteY72" fmla="*/ 2623235 h 2991540"/>
              <a:gd name="connsiteX73" fmla="*/ 1763520 w 12192000"/>
              <a:gd name="connsiteY73" fmla="*/ 2931509 h 2991540"/>
              <a:gd name="connsiteX74" fmla="*/ 1625752 w 12192000"/>
              <a:gd name="connsiteY74" fmla="*/ 2978995 h 2991540"/>
              <a:gd name="connsiteX75" fmla="*/ 1569097 w 12192000"/>
              <a:gd name="connsiteY75" fmla="*/ 2991540 h 2991540"/>
              <a:gd name="connsiteX76" fmla="*/ 695840 w 12192000"/>
              <a:gd name="connsiteY76" fmla="*/ 2991540 h 2991540"/>
              <a:gd name="connsiteX77" fmla="*/ 628507 w 12192000"/>
              <a:gd name="connsiteY77" fmla="*/ 2976542 h 2991540"/>
              <a:gd name="connsiteX78" fmla="*/ 485245 w 12192000"/>
              <a:gd name="connsiteY78" fmla="*/ 2928601 h 2991540"/>
              <a:gd name="connsiteX79" fmla="*/ 55280 w 12192000"/>
              <a:gd name="connsiteY79" fmla="*/ 2588336 h 2991540"/>
              <a:gd name="connsiteX80" fmla="*/ 0 w 12192000"/>
              <a:gd name="connsiteY80" fmla="*/ 2488495 h 2991540"/>
              <a:gd name="connsiteX81" fmla="*/ 0 w 12192000"/>
              <a:gd name="connsiteY81" fmla="*/ 2015413 h 2991540"/>
              <a:gd name="connsiteX82" fmla="*/ 18576 w 12192000"/>
              <a:gd name="connsiteY82" fmla="*/ 2015413 h 2991540"/>
              <a:gd name="connsiteX83" fmla="*/ 581116 w 12192000"/>
              <a:gd name="connsiteY83" fmla="*/ 2015413 h 2991540"/>
              <a:gd name="connsiteX84" fmla="*/ 659555 w 12192000"/>
              <a:gd name="connsiteY84" fmla="*/ 2253888 h 2991540"/>
              <a:gd name="connsiteX85" fmla="*/ 845486 w 12192000"/>
              <a:gd name="connsiteY85" fmla="*/ 2399301 h 2991540"/>
              <a:gd name="connsiteX86" fmla="*/ 1121477 w 12192000"/>
              <a:gd name="connsiteY86" fmla="*/ 2445833 h 2991540"/>
              <a:gd name="connsiteX87" fmla="*/ 1368417 w 12192000"/>
              <a:gd name="connsiteY87" fmla="*/ 2408025 h 2991540"/>
              <a:gd name="connsiteX88" fmla="*/ 1525296 w 12192000"/>
              <a:gd name="connsiteY88" fmla="*/ 2300420 h 2991540"/>
              <a:gd name="connsiteX89" fmla="*/ 1580494 w 12192000"/>
              <a:gd name="connsiteY89" fmla="*/ 2140467 h 2991540"/>
              <a:gd name="connsiteX90" fmla="*/ 1531106 w 12192000"/>
              <a:gd name="connsiteY90" fmla="*/ 1997963 h 2991540"/>
              <a:gd name="connsiteX91" fmla="*/ 1374227 w 12192000"/>
              <a:gd name="connsiteY91" fmla="*/ 1893266 h 2991540"/>
              <a:gd name="connsiteX92" fmla="*/ 1106951 w 12192000"/>
              <a:gd name="connsiteY92" fmla="*/ 1811836 h 2991540"/>
              <a:gd name="connsiteX93" fmla="*/ 799003 w 12192000"/>
              <a:gd name="connsiteY93" fmla="*/ 1739130 h 2991540"/>
              <a:gd name="connsiteX94" fmla="*/ 194728 w 12192000"/>
              <a:gd name="connsiteY94" fmla="*/ 1454122 h 2991540"/>
              <a:gd name="connsiteX95" fmla="*/ 28770 w 12192000"/>
              <a:gd name="connsiteY95" fmla="*/ 1220372 h 2991540"/>
              <a:gd name="connsiteX96" fmla="*/ 0 w 12192000"/>
              <a:gd name="connsiteY96" fmla="*/ 1121079 h 2991540"/>
              <a:gd name="connsiteX97" fmla="*/ 0 w 12192000"/>
              <a:gd name="connsiteY97" fmla="*/ 710509 h 2991540"/>
              <a:gd name="connsiteX98" fmla="*/ 10976 w 12192000"/>
              <a:gd name="connsiteY98" fmla="*/ 661262 h 2991540"/>
              <a:gd name="connsiteX99" fmla="*/ 122099 w 12192000"/>
              <a:gd name="connsiteY99" fmla="*/ 436237 h 2991540"/>
              <a:gd name="connsiteX100" fmla="*/ 531727 w 12192000"/>
              <a:gd name="connsiteY100" fmla="*/ 116330 h 2991540"/>
              <a:gd name="connsiteX101" fmla="*/ 1133098 w 12192000"/>
              <a:gd name="connsiteY101" fmla="*/ 0 h 29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2991540">
                <a:moveTo>
                  <a:pt x="8198860" y="629116"/>
                </a:moveTo>
                <a:cubicBezTo>
                  <a:pt x="8059355" y="629116"/>
                  <a:pt x="7937287" y="661108"/>
                  <a:pt x="7835565" y="730909"/>
                </a:cubicBezTo>
                <a:cubicBezTo>
                  <a:pt x="7730935" y="797800"/>
                  <a:pt x="7655370" y="899592"/>
                  <a:pt x="7600149" y="1033376"/>
                </a:cubicBezTo>
                <a:cubicBezTo>
                  <a:pt x="7544928" y="1164252"/>
                  <a:pt x="7518771" y="1330026"/>
                  <a:pt x="7518771" y="1521978"/>
                </a:cubicBezTo>
                <a:cubicBezTo>
                  <a:pt x="7518771" y="1713928"/>
                  <a:pt x="7544928" y="1876795"/>
                  <a:pt x="7600149" y="2010579"/>
                </a:cubicBezTo>
                <a:cubicBezTo>
                  <a:pt x="7655370" y="2144362"/>
                  <a:pt x="7730935" y="2243246"/>
                  <a:pt x="7835565" y="2313046"/>
                </a:cubicBezTo>
                <a:cubicBezTo>
                  <a:pt x="7937287" y="2379938"/>
                  <a:pt x="8059355" y="2414838"/>
                  <a:pt x="8198860" y="2414838"/>
                </a:cubicBezTo>
                <a:cubicBezTo>
                  <a:pt x="8341272" y="2414838"/>
                  <a:pt x="8463339" y="2379938"/>
                  <a:pt x="8565062" y="2313046"/>
                </a:cubicBezTo>
                <a:cubicBezTo>
                  <a:pt x="8666785" y="2243246"/>
                  <a:pt x="8745256" y="2144362"/>
                  <a:pt x="8800478" y="2010579"/>
                </a:cubicBezTo>
                <a:cubicBezTo>
                  <a:pt x="8855698" y="1876795"/>
                  <a:pt x="8881856" y="1713928"/>
                  <a:pt x="8881856" y="1521978"/>
                </a:cubicBezTo>
                <a:cubicBezTo>
                  <a:pt x="8881856" y="1330026"/>
                  <a:pt x="8855698" y="1164252"/>
                  <a:pt x="8800478" y="1033376"/>
                </a:cubicBezTo>
                <a:cubicBezTo>
                  <a:pt x="8745256" y="899592"/>
                  <a:pt x="8666785" y="797800"/>
                  <a:pt x="8565062" y="730909"/>
                </a:cubicBezTo>
                <a:cubicBezTo>
                  <a:pt x="8463339" y="661108"/>
                  <a:pt x="8341272" y="629116"/>
                  <a:pt x="8198860" y="629116"/>
                </a:cubicBezTo>
                <a:close/>
                <a:moveTo>
                  <a:pt x="9796493" y="40328"/>
                </a:moveTo>
                <a:lnTo>
                  <a:pt x="12192000" y="40328"/>
                </a:lnTo>
                <a:lnTo>
                  <a:pt x="12192000" y="622664"/>
                </a:lnTo>
                <a:lnTo>
                  <a:pt x="11398319" y="622664"/>
                </a:lnTo>
                <a:lnTo>
                  <a:pt x="11398319" y="2991540"/>
                </a:lnTo>
                <a:lnTo>
                  <a:pt x="10693387" y="2991540"/>
                </a:lnTo>
                <a:lnTo>
                  <a:pt x="10693387" y="622664"/>
                </a:lnTo>
                <a:lnTo>
                  <a:pt x="9796493" y="622664"/>
                </a:lnTo>
                <a:close/>
                <a:moveTo>
                  <a:pt x="2518105" y="40328"/>
                </a:moveTo>
                <a:lnTo>
                  <a:pt x="3305306" y="40328"/>
                </a:lnTo>
                <a:lnTo>
                  <a:pt x="3752140" y="1980909"/>
                </a:lnTo>
                <a:lnTo>
                  <a:pt x="3777950" y="1980909"/>
                </a:lnTo>
                <a:lnTo>
                  <a:pt x="4286083" y="40328"/>
                </a:lnTo>
                <a:lnTo>
                  <a:pt x="4931330" y="40328"/>
                </a:lnTo>
                <a:lnTo>
                  <a:pt x="5439462" y="1984135"/>
                </a:lnTo>
                <a:lnTo>
                  <a:pt x="5465272" y="1984135"/>
                </a:lnTo>
                <a:lnTo>
                  <a:pt x="5913718" y="40328"/>
                </a:lnTo>
                <a:lnTo>
                  <a:pt x="6700920" y="40328"/>
                </a:lnTo>
                <a:lnTo>
                  <a:pt x="5845777" y="2991540"/>
                </a:lnTo>
                <a:lnTo>
                  <a:pt x="5149234" y="2991540"/>
                </a:lnTo>
                <a:lnTo>
                  <a:pt x="4621612" y="1204999"/>
                </a:lnTo>
                <a:lnTo>
                  <a:pt x="4597414" y="1204999"/>
                </a:lnTo>
                <a:lnTo>
                  <a:pt x="4069791" y="2991540"/>
                </a:lnTo>
                <a:lnTo>
                  <a:pt x="3374857" y="2991540"/>
                </a:lnTo>
                <a:close/>
                <a:moveTo>
                  <a:pt x="8198216" y="0"/>
                </a:moveTo>
                <a:cubicBezTo>
                  <a:pt x="8465409" y="0"/>
                  <a:pt x="8703559" y="58171"/>
                  <a:pt x="8915571" y="174513"/>
                </a:cubicBezTo>
                <a:cubicBezTo>
                  <a:pt x="9130488" y="293763"/>
                  <a:pt x="9298937" y="465368"/>
                  <a:pt x="9423820" y="692234"/>
                </a:cubicBezTo>
                <a:cubicBezTo>
                  <a:pt x="9548704" y="919101"/>
                  <a:pt x="9612598" y="1195413"/>
                  <a:pt x="9612598" y="1521171"/>
                </a:cubicBezTo>
                <a:cubicBezTo>
                  <a:pt x="9612598" y="1846928"/>
                  <a:pt x="9548704" y="2123240"/>
                  <a:pt x="9423820" y="2350106"/>
                </a:cubicBezTo>
                <a:cubicBezTo>
                  <a:pt x="9298937" y="2576973"/>
                  <a:pt x="9130488" y="2748577"/>
                  <a:pt x="8915571" y="2864919"/>
                </a:cubicBezTo>
                <a:cubicBezTo>
                  <a:pt x="8862568" y="2894732"/>
                  <a:pt x="8807931" y="2920727"/>
                  <a:pt x="8751616" y="2942950"/>
                </a:cubicBezTo>
                <a:lnTo>
                  <a:pt x="8598974" y="2991540"/>
                </a:lnTo>
                <a:lnTo>
                  <a:pt x="7803050" y="2991540"/>
                </a:lnTo>
                <a:lnTo>
                  <a:pt x="7646449" y="2941723"/>
                </a:lnTo>
                <a:cubicBezTo>
                  <a:pt x="7589771" y="2919636"/>
                  <a:pt x="7534589" y="2894005"/>
                  <a:pt x="7480860" y="2864919"/>
                </a:cubicBezTo>
                <a:cubicBezTo>
                  <a:pt x="7268848" y="2745669"/>
                  <a:pt x="7100399" y="2574065"/>
                  <a:pt x="6975515" y="2347198"/>
                </a:cubicBezTo>
                <a:cubicBezTo>
                  <a:pt x="6850631" y="2120331"/>
                  <a:pt x="6789641" y="1844019"/>
                  <a:pt x="6789641" y="1521171"/>
                </a:cubicBezTo>
                <a:cubicBezTo>
                  <a:pt x="6789641" y="1195413"/>
                  <a:pt x="6850631" y="919101"/>
                  <a:pt x="6975515" y="692234"/>
                </a:cubicBezTo>
                <a:cubicBezTo>
                  <a:pt x="7100399" y="465368"/>
                  <a:pt x="7268848" y="293763"/>
                  <a:pt x="7480860" y="174513"/>
                </a:cubicBezTo>
                <a:cubicBezTo>
                  <a:pt x="7695776" y="58171"/>
                  <a:pt x="7933927" y="0"/>
                  <a:pt x="8198216" y="0"/>
                </a:cubicBezTo>
                <a:close/>
                <a:moveTo>
                  <a:pt x="1133098" y="0"/>
                </a:moveTo>
                <a:cubicBezTo>
                  <a:pt x="1362606" y="0"/>
                  <a:pt x="1560158" y="37807"/>
                  <a:pt x="1728658" y="116330"/>
                </a:cubicBezTo>
                <a:cubicBezTo>
                  <a:pt x="1900063" y="191944"/>
                  <a:pt x="2030795" y="302457"/>
                  <a:pt x="2123761" y="442053"/>
                </a:cubicBezTo>
                <a:cubicBezTo>
                  <a:pt x="2216727" y="581649"/>
                  <a:pt x="2263209" y="744510"/>
                  <a:pt x="2266114" y="927730"/>
                </a:cubicBezTo>
                <a:lnTo>
                  <a:pt x="1580494" y="927730"/>
                </a:lnTo>
                <a:cubicBezTo>
                  <a:pt x="1571779" y="820125"/>
                  <a:pt x="1528201" y="738694"/>
                  <a:pt x="1452667" y="680529"/>
                </a:cubicBezTo>
                <a:cubicBezTo>
                  <a:pt x="1377132" y="619456"/>
                  <a:pt x="1269641" y="590373"/>
                  <a:pt x="1130193" y="590373"/>
                </a:cubicBezTo>
                <a:cubicBezTo>
                  <a:pt x="1037227" y="590373"/>
                  <a:pt x="961693" y="602006"/>
                  <a:pt x="900684" y="628181"/>
                </a:cubicBezTo>
                <a:cubicBezTo>
                  <a:pt x="839676" y="651447"/>
                  <a:pt x="793193" y="683437"/>
                  <a:pt x="761236" y="727061"/>
                </a:cubicBezTo>
                <a:cubicBezTo>
                  <a:pt x="729279" y="767776"/>
                  <a:pt x="714753" y="817216"/>
                  <a:pt x="714753" y="869565"/>
                </a:cubicBezTo>
                <a:cubicBezTo>
                  <a:pt x="711848" y="913188"/>
                  <a:pt x="720564" y="953904"/>
                  <a:pt x="740900" y="985895"/>
                </a:cubicBezTo>
                <a:cubicBezTo>
                  <a:pt x="761236" y="1020793"/>
                  <a:pt x="790288" y="1049876"/>
                  <a:pt x="828055" y="1076050"/>
                </a:cubicBezTo>
                <a:cubicBezTo>
                  <a:pt x="865822" y="1102224"/>
                  <a:pt x="912305" y="1122582"/>
                  <a:pt x="964598" y="1142940"/>
                </a:cubicBezTo>
                <a:cubicBezTo>
                  <a:pt x="1019796" y="1163297"/>
                  <a:pt x="1080805" y="1177839"/>
                  <a:pt x="1147624" y="1192380"/>
                </a:cubicBezTo>
                <a:cubicBezTo>
                  <a:pt x="1400373" y="1250545"/>
                  <a:pt x="1400373" y="1250545"/>
                  <a:pt x="1400373" y="1250545"/>
                </a:cubicBezTo>
                <a:cubicBezTo>
                  <a:pt x="1548537" y="1282535"/>
                  <a:pt x="1676365" y="1326159"/>
                  <a:pt x="1789666" y="1378507"/>
                </a:cubicBezTo>
                <a:cubicBezTo>
                  <a:pt x="1900063" y="1430856"/>
                  <a:pt x="1995933" y="1494837"/>
                  <a:pt x="2071468" y="1567543"/>
                </a:cubicBezTo>
                <a:cubicBezTo>
                  <a:pt x="2149907" y="1640249"/>
                  <a:pt x="2205106" y="1724588"/>
                  <a:pt x="2245778" y="1820560"/>
                </a:cubicBezTo>
                <a:cubicBezTo>
                  <a:pt x="2286450" y="1916532"/>
                  <a:pt x="2306787" y="2024137"/>
                  <a:pt x="2306787" y="2143375"/>
                </a:cubicBezTo>
                <a:cubicBezTo>
                  <a:pt x="2306787" y="2329503"/>
                  <a:pt x="2257398" y="2489456"/>
                  <a:pt x="2164433" y="2623235"/>
                </a:cubicBezTo>
                <a:cubicBezTo>
                  <a:pt x="2071468" y="2757015"/>
                  <a:pt x="1937830" y="2858803"/>
                  <a:pt x="1763520" y="2931509"/>
                </a:cubicBezTo>
                <a:cubicBezTo>
                  <a:pt x="1719943" y="2949686"/>
                  <a:pt x="1674005" y="2965499"/>
                  <a:pt x="1625752" y="2978995"/>
                </a:cubicBezTo>
                <a:lnTo>
                  <a:pt x="1569097" y="2991540"/>
                </a:lnTo>
                <a:lnTo>
                  <a:pt x="695840" y="2991540"/>
                </a:lnTo>
                <a:lnTo>
                  <a:pt x="628507" y="2976542"/>
                </a:lnTo>
                <a:cubicBezTo>
                  <a:pt x="578756" y="2962773"/>
                  <a:pt x="531002" y="2946778"/>
                  <a:pt x="485245" y="2928601"/>
                </a:cubicBezTo>
                <a:cubicBezTo>
                  <a:pt x="299314" y="2852987"/>
                  <a:pt x="156961" y="2739565"/>
                  <a:pt x="55280" y="2588336"/>
                </a:cubicBezTo>
                <a:lnTo>
                  <a:pt x="0" y="2488495"/>
                </a:lnTo>
                <a:lnTo>
                  <a:pt x="0" y="2015413"/>
                </a:lnTo>
                <a:lnTo>
                  <a:pt x="18576" y="2015413"/>
                </a:lnTo>
                <a:cubicBezTo>
                  <a:pt x="581116" y="2015413"/>
                  <a:pt x="581116" y="2015413"/>
                  <a:pt x="581116" y="2015413"/>
                </a:cubicBezTo>
                <a:cubicBezTo>
                  <a:pt x="586926" y="2111385"/>
                  <a:pt x="613072" y="2189907"/>
                  <a:pt x="659555" y="2253888"/>
                </a:cubicBezTo>
                <a:cubicBezTo>
                  <a:pt x="703133" y="2317870"/>
                  <a:pt x="767046" y="2364402"/>
                  <a:pt x="845486" y="2399301"/>
                </a:cubicBezTo>
                <a:cubicBezTo>
                  <a:pt x="923926" y="2431291"/>
                  <a:pt x="1016891" y="2445833"/>
                  <a:pt x="1121477" y="2445833"/>
                </a:cubicBezTo>
                <a:cubicBezTo>
                  <a:pt x="1217348" y="2445833"/>
                  <a:pt x="1301598" y="2434200"/>
                  <a:pt x="1368417" y="2408025"/>
                </a:cubicBezTo>
                <a:cubicBezTo>
                  <a:pt x="1435236" y="2381851"/>
                  <a:pt x="1487528" y="2346952"/>
                  <a:pt x="1525296" y="2300420"/>
                </a:cubicBezTo>
                <a:cubicBezTo>
                  <a:pt x="1563063" y="2253888"/>
                  <a:pt x="1580494" y="2201540"/>
                  <a:pt x="1580494" y="2140467"/>
                </a:cubicBezTo>
                <a:cubicBezTo>
                  <a:pt x="1580494" y="2085210"/>
                  <a:pt x="1563063" y="2035770"/>
                  <a:pt x="1531106" y="1997963"/>
                </a:cubicBezTo>
                <a:cubicBezTo>
                  <a:pt x="1496244" y="1957248"/>
                  <a:pt x="1443951" y="1922349"/>
                  <a:pt x="1374227" y="1893266"/>
                </a:cubicBezTo>
                <a:cubicBezTo>
                  <a:pt x="1304503" y="1864184"/>
                  <a:pt x="1214442" y="1835102"/>
                  <a:pt x="1106951" y="1811836"/>
                </a:cubicBezTo>
                <a:cubicBezTo>
                  <a:pt x="799003" y="1739130"/>
                  <a:pt x="799003" y="1739130"/>
                  <a:pt x="799003" y="1739130"/>
                </a:cubicBezTo>
                <a:cubicBezTo>
                  <a:pt x="543348" y="1680965"/>
                  <a:pt x="339986" y="1584993"/>
                  <a:pt x="194728" y="1454122"/>
                </a:cubicBezTo>
                <a:cubicBezTo>
                  <a:pt x="120646" y="1387233"/>
                  <a:pt x="65448" y="1309437"/>
                  <a:pt x="28770" y="1220372"/>
                </a:cubicBezTo>
                <a:lnTo>
                  <a:pt x="0" y="1121079"/>
                </a:lnTo>
                <a:lnTo>
                  <a:pt x="0" y="710509"/>
                </a:lnTo>
                <a:lnTo>
                  <a:pt x="10976" y="661262"/>
                </a:lnTo>
                <a:cubicBezTo>
                  <a:pt x="35670" y="580922"/>
                  <a:pt x="72711" y="506035"/>
                  <a:pt x="122099" y="436237"/>
                </a:cubicBezTo>
                <a:cubicBezTo>
                  <a:pt x="220874" y="299549"/>
                  <a:pt x="357417" y="191944"/>
                  <a:pt x="531727" y="116330"/>
                </a:cubicBezTo>
                <a:cubicBezTo>
                  <a:pt x="708943" y="37807"/>
                  <a:pt x="909400" y="0"/>
                  <a:pt x="11330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066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2164297-3298-499E-B7BF-CF6E2CFBC9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4027" y="1462666"/>
            <a:ext cx="3116497" cy="3932671"/>
          </a:xfrm>
          <a:custGeom>
            <a:avLst/>
            <a:gdLst>
              <a:gd name="connsiteX0" fmla="*/ 1597722 w 3116497"/>
              <a:gd name="connsiteY0" fmla="*/ 0 h 3932671"/>
              <a:gd name="connsiteX1" fmla="*/ 2368387 w 3116497"/>
              <a:gd name="connsiteY1" fmla="*/ 150533 h 3932671"/>
              <a:gd name="connsiteX2" fmla="*/ 2879658 w 3116497"/>
              <a:gd name="connsiteY2" fmla="*/ 572025 h 3932671"/>
              <a:gd name="connsiteX3" fmla="*/ 3063866 w 3116497"/>
              <a:gd name="connsiteY3" fmla="*/ 1200500 h 3932671"/>
              <a:gd name="connsiteX4" fmla="*/ 2176661 w 3116497"/>
              <a:gd name="connsiteY4" fmla="*/ 1200500 h 3932671"/>
              <a:gd name="connsiteX5" fmla="*/ 2011250 w 3116497"/>
              <a:gd name="connsiteY5" fmla="*/ 880617 h 3932671"/>
              <a:gd name="connsiteX6" fmla="*/ 1593962 w 3116497"/>
              <a:gd name="connsiteY6" fmla="*/ 763954 h 3932671"/>
              <a:gd name="connsiteX7" fmla="*/ 1296974 w 3116497"/>
              <a:gd name="connsiteY7" fmla="*/ 812878 h 3932671"/>
              <a:gd name="connsiteX8" fmla="*/ 1116526 w 3116497"/>
              <a:gd name="connsiteY8" fmla="*/ 940831 h 3932671"/>
              <a:gd name="connsiteX9" fmla="*/ 1056376 w 3116497"/>
              <a:gd name="connsiteY9" fmla="*/ 1125233 h 3932671"/>
              <a:gd name="connsiteX10" fmla="*/ 1090210 w 3116497"/>
              <a:gd name="connsiteY10" fmla="*/ 1275766 h 3932671"/>
              <a:gd name="connsiteX11" fmla="*/ 1202991 w 3116497"/>
              <a:gd name="connsiteY11" fmla="*/ 1392429 h 3932671"/>
              <a:gd name="connsiteX12" fmla="*/ 1379680 w 3116497"/>
              <a:gd name="connsiteY12" fmla="*/ 1478986 h 3932671"/>
              <a:gd name="connsiteX13" fmla="*/ 1616519 w 3116497"/>
              <a:gd name="connsiteY13" fmla="*/ 1542962 h 3932671"/>
              <a:gd name="connsiteX14" fmla="*/ 1943582 w 3116497"/>
              <a:gd name="connsiteY14" fmla="*/ 1618228 h 3932671"/>
              <a:gd name="connsiteX15" fmla="*/ 2447334 w 3116497"/>
              <a:gd name="connsiteY15" fmla="*/ 1783815 h 3932671"/>
              <a:gd name="connsiteX16" fmla="*/ 2811990 w 3116497"/>
              <a:gd name="connsiteY16" fmla="*/ 2028430 h 3932671"/>
              <a:gd name="connsiteX17" fmla="*/ 3037551 w 3116497"/>
              <a:gd name="connsiteY17" fmla="*/ 2355839 h 3932671"/>
              <a:gd name="connsiteX18" fmla="*/ 3116497 w 3116497"/>
              <a:gd name="connsiteY18" fmla="*/ 2773568 h 3932671"/>
              <a:gd name="connsiteX19" fmla="*/ 2932289 w 3116497"/>
              <a:gd name="connsiteY19" fmla="*/ 3394516 h 3932671"/>
              <a:gd name="connsiteX20" fmla="*/ 2413500 w 3116497"/>
              <a:gd name="connsiteY20" fmla="*/ 3793428 h 3932671"/>
              <a:gd name="connsiteX21" fmla="*/ 1593962 w 3116497"/>
              <a:gd name="connsiteY21" fmla="*/ 3932671 h 3932671"/>
              <a:gd name="connsiteX22" fmla="*/ 759388 w 3116497"/>
              <a:gd name="connsiteY22" fmla="*/ 3789665 h 3932671"/>
              <a:gd name="connsiteX23" fmla="*/ 203005 w 3116497"/>
              <a:gd name="connsiteY23" fmla="*/ 3349356 h 3932671"/>
              <a:gd name="connsiteX24" fmla="*/ 0 w 3116497"/>
              <a:gd name="connsiteY24" fmla="*/ 2607982 h 3932671"/>
              <a:gd name="connsiteX25" fmla="*/ 883446 w 3116497"/>
              <a:gd name="connsiteY25" fmla="*/ 2607982 h 3932671"/>
              <a:gd name="connsiteX26" fmla="*/ 984949 w 3116497"/>
              <a:gd name="connsiteY26" fmla="*/ 2916574 h 3932671"/>
              <a:gd name="connsiteX27" fmla="*/ 1225547 w 3116497"/>
              <a:gd name="connsiteY27" fmla="*/ 3104740 h 3932671"/>
              <a:gd name="connsiteX28" fmla="*/ 1582684 w 3116497"/>
              <a:gd name="connsiteY28" fmla="*/ 3164954 h 3932671"/>
              <a:gd name="connsiteX29" fmla="*/ 1902229 w 3116497"/>
              <a:gd name="connsiteY29" fmla="*/ 3116030 h 3932671"/>
              <a:gd name="connsiteX30" fmla="*/ 2105233 w 3116497"/>
              <a:gd name="connsiteY30" fmla="*/ 2976787 h 3932671"/>
              <a:gd name="connsiteX31" fmla="*/ 2176661 w 3116497"/>
              <a:gd name="connsiteY31" fmla="*/ 2769805 h 3932671"/>
              <a:gd name="connsiteX32" fmla="*/ 2112752 w 3116497"/>
              <a:gd name="connsiteY32" fmla="*/ 2585402 h 3932671"/>
              <a:gd name="connsiteX33" fmla="*/ 1909747 w 3116497"/>
              <a:gd name="connsiteY33" fmla="*/ 2449922 h 3932671"/>
              <a:gd name="connsiteX34" fmla="*/ 1563888 w 3116497"/>
              <a:gd name="connsiteY34" fmla="*/ 2344549 h 3932671"/>
              <a:gd name="connsiteX35" fmla="*/ 1165397 w 3116497"/>
              <a:gd name="connsiteY35" fmla="*/ 2250466 h 3932671"/>
              <a:gd name="connsiteX36" fmla="*/ 383453 w 3116497"/>
              <a:gd name="connsiteY36" fmla="*/ 1881661 h 3932671"/>
              <a:gd name="connsiteX37" fmla="*/ 97743 w 3116497"/>
              <a:gd name="connsiteY37" fmla="*/ 1189210 h 3932671"/>
              <a:gd name="connsiteX38" fmla="*/ 289470 w 3116497"/>
              <a:gd name="connsiteY38" fmla="*/ 564498 h 3932671"/>
              <a:gd name="connsiteX39" fmla="*/ 819537 w 3116497"/>
              <a:gd name="connsiteY39" fmla="*/ 150533 h 3932671"/>
              <a:gd name="connsiteX40" fmla="*/ 1597722 w 3116497"/>
              <a:gd name="connsiteY40" fmla="*/ 0 h 393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116497" h="3932671">
                <a:moveTo>
                  <a:pt x="1597722" y="0"/>
                </a:moveTo>
                <a:cubicBezTo>
                  <a:pt x="1894710" y="0"/>
                  <a:pt x="2150345" y="48923"/>
                  <a:pt x="2368387" y="150533"/>
                </a:cubicBezTo>
                <a:cubicBezTo>
                  <a:pt x="2590189" y="248379"/>
                  <a:pt x="2759359" y="391386"/>
                  <a:pt x="2879658" y="572025"/>
                </a:cubicBezTo>
                <a:cubicBezTo>
                  <a:pt x="2999957" y="752664"/>
                  <a:pt x="3060107" y="963410"/>
                  <a:pt x="3063866" y="1200500"/>
                </a:cubicBezTo>
                <a:lnTo>
                  <a:pt x="2176661" y="1200500"/>
                </a:lnTo>
                <a:cubicBezTo>
                  <a:pt x="2165383" y="1061257"/>
                  <a:pt x="2108993" y="955884"/>
                  <a:pt x="2011250" y="880617"/>
                </a:cubicBezTo>
                <a:cubicBezTo>
                  <a:pt x="1913507" y="801588"/>
                  <a:pt x="1774411" y="763954"/>
                  <a:pt x="1593962" y="763954"/>
                </a:cubicBezTo>
                <a:cubicBezTo>
                  <a:pt x="1473663" y="763954"/>
                  <a:pt x="1375920" y="779008"/>
                  <a:pt x="1296974" y="812878"/>
                </a:cubicBezTo>
                <a:cubicBezTo>
                  <a:pt x="1218028" y="842984"/>
                  <a:pt x="1157878" y="884381"/>
                  <a:pt x="1116526" y="940831"/>
                </a:cubicBezTo>
                <a:cubicBezTo>
                  <a:pt x="1075173" y="993517"/>
                  <a:pt x="1056376" y="1057494"/>
                  <a:pt x="1056376" y="1125233"/>
                </a:cubicBezTo>
                <a:cubicBezTo>
                  <a:pt x="1052617" y="1181683"/>
                  <a:pt x="1063895" y="1234370"/>
                  <a:pt x="1090210" y="1275766"/>
                </a:cubicBezTo>
                <a:cubicBezTo>
                  <a:pt x="1116526" y="1320926"/>
                  <a:pt x="1154119" y="1358559"/>
                  <a:pt x="1202991" y="1392429"/>
                </a:cubicBezTo>
                <a:cubicBezTo>
                  <a:pt x="1251862" y="1426299"/>
                  <a:pt x="1312012" y="1452642"/>
                  <a:pt x="1379680" y="1478986"/>
                </a:cubicBezTo>
                <a:cubicBezTo>
                  <a:pt x="1451107" y="1505329"/>
                  <a:pt x="1530054" y="1524145"/>
                  <a:pt x="1616519" y="1542962"/>
                </a:cubicBezTo>
                <a:cubicBezTo>
                  <a:pt x="1943582" y="1618228"/>
                  <a:pt x="1943582" y="1618228"/>
                  <a:pt x="1943582" y="1618228"/>
                </a:cubicBezTo>
                <a:cubicBezTo>
                  <a:pt x="2135308" y="1659625"/>
                  <a:pt x="2300719" y="1716075"/>
                  <a:pt x="2447334" y="1783815"/>
                </a:cubicBezTo>
                <a:cubicBezTo>
                  <a:pt x="2590189" y="1851554"/>
                  <a:pt x="2714247" y="1934347"/>
                  <a:pt x="2811990" y="2028430"/>
                </a:cubicBezTo>
                <a:cubicBezTo>
                  <a:pt x="2913492" y="2122513"/>
                  <a:pt x="2984920" y="2231650"/>
                  <a:pt x="3037551" y="2355839"/>
                </a:cubicBezTo>
                <a:cubicBezTo>
                  <a:pt x="3090182" y="2480029"/>
                  <a:pt x="3116497" y="2619272"/>
                  <a:pt x="3116497" y="2773568"/>
                </a:cubicBezTo>
                <a:cubicBezTo>
                  <a:pt x="3116497" y="3014421"/>
                  <a:pt x="3052588" y="3221403"/>
                  <a:pt x="2932289" y="3394516"/>
                </a:cubicBezTo>
                <a:cubicBezTo>
                  <a:pt x="2811990" y="3567629"/>
                  <a:pt x="2639060" y="3699345"/>
                  <a:pt x="2413500" y="3793428"/>
                </a:cubicBezTo>
                <a:cubicBezTo>
                  <a:pt x="2187939" y="3887511"/>
                  <a:pt x="1913507" y="3932671"/>
                  <a:pt x="1593962" y="3932671"/>
                </a:cubicBezTo>
                <a:cubicBezTo>
                  <a:pt x="1274418" y="3932671"/>
                  <a:pt x="996227" y="3883748"/>
                  <a:pt x="759388" y="3789665"/>
                </a:cubicBezTo>
                <a:cubicBezTo>
                  <a:pt x="518790" y="3691819"/>
                  <a:pt x="334582" y="3545049"/>
                  <a:pt x="203005" y="3349356"/>
                </a:cubicBezTo>
                <a:cubicBezTo>
                  <a:pt x="71428" y="3153664"/>
                  <a:pt x="3760" y="2905284"/>
                  <a:pt x="0" y="2607982"/>
                </a:cubicBezTo>
                <a:cubicBezTo>
                  <a:pt x="883446" y="2607982"/>
                  <a:pt x="883446" y="2607982"/>
                  <a:pt x="883446" y="2607982"/>
                </a:cubicBezTo>
                <a:cubicBezTo>
                  <a:pt x="890965" y="2732172"/>
                  <a:pt x="924799" y="2833781"/>
                  <a:pt x="984949" y="2916574"/>
                </a:cubicBezTo>
                <a:cubicBezTo>
                  <a:pt x="1041339" y="2999367"/>
                  <a:pt x="1124044" y="3059581"/>
                  <a:pt x="1225547" y="3104740"/>
                </a:cubicBezTo>
                <a:cubicBezTo>
                  <a:pt x="1327049" y="3146137"/>
                  <a:pt x="1447348" y="3164954"/>
                  <a:pt x="1582684" y="3164954"/>
                </a:cubicBezTo>
                <a:cubicBezTo>
                  <a:pt x="1706743" y="3164954"/>
                  <a:pt x="1815764" y="3149900"/>
                  <a:pt x="1902229" y="3116030"/>
                </a:cubicBezTo>
                <a:cubicBezTo>
                  <a:pt x="1988694" y="3082160"/>
                  <a:pt x="2056362" y="3037001"/>
                  <a:pt x="2105233" y="2976787"/>
                </a:cubicBezTo>
                <a:cubicBezTo>
                  <a:pt x="2154105" y="2916574"/>
                  <a:pt x="2176661" y="2848835"/>
                  <a:pt x="2176661" y="2769805"/>
                </a:cubicBezTo>
                <a:cubicBezTo>
                  <a:pt x="2176661" y="2698302"/>
                  <a:pt x="2154105" y="2634325"/>
                  <a:pt x="2112752" y="2585402"/>
                </a:cubicBezTo>
                <a:cubicBezTo>
                  <a:pt x="2067640" y="2532716"/>
                  <a:pt x="1999972" y="2487556"/>
                  <a:pt x="1909747" y="2449922"/>
                </a:cubicBezTo>
                <a:cubicBezTo>
                  <a:pt x="1819523" y="2412289"/>
                  <a:pt x="1702983" y="2374656"/>
                  <a:pt x="1563888" y="2344549"/>
                </a:cubicBezTo>
                <a:cubicBezTo>
                  <a:pt x="1165397" y="2250466"/>
                  <a:pt x="1165397" y="2250466"/>
                  <a:pt x="1165397" y="2250466"/>
                </a:cubicBezTo>
                <a:cubicBezTo>
                  <a:pt x="834575" y="2175200"/>
                  <a:pt x="571421" y="2051010"/>
                  <a:pt x="383453" y="1881661"/>
                </a:cubicBezTo>
                <a:cubicBezTo>
                  <a:pt x="191727" y="1708548"/>
                  <a:pt x="97743" y="1478986"/>
                  <a:pt x="97743" y="1189210"/>
                </a:cubicBezTo>
                <a:cubicBezTo>
                  <a:pt x="97743" y="952121"/>
                  <a:pt x="161652" y="745138"/>
                  <a:pt x="289470" y="564498"/>
                </a:cubicBezTo>
                <a:cubicBezTo>
                  <a:pt x="417287" y="387622"/>
                  <a:pt x="593977" y="248379"/>
                  <a:pt x="819537" y="150533"/>
                </a:cubicBezTo>
                <a:cubicBezTo>
                  <a:pt x="1048857" y="48923"/>
                  <a:pt x="1308252" y="0"/>
                  <a:pt x="15977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26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F4C01A2-9DF8-4832-818E-938805E400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44941" y="1512764"/>
            <a:ext cx="5237688" cy="3832475"/>
          </a:xfrm>
          <a:custGeom>
            <a:avLst/>
            <a:gdLst>
              <a:gd name="connsiteX0" fmla="*/ 0 w 5237688"/>
              <a:gd name="connsiteY0" fmla="*/ 0 h 3832475"/>
              <a:gd name="connsiteX1" fmla="*/ 985728 w 5237688"/>
              <a:gd name="connsiteY1" fmla="*/ 0 h 3832475"/>
              <a:gd name="connsiteX2" fmla="*/ 1545249 w 5237688"/>
              <a:gd name="connsiteY2" fmla="*/ 2511148 h 3832475"/>
              <a:gd name="connsiteX3" fmla="*/ 1577568 w 5237688"/>
              <a:gd name="connsiteY3" fmla="*/ 2511148 h 3832475"/>
              <a:gd name="connsiteX4" fmla="*/ 2213847 w 5237688"/>
              <a:gd name="connsiteY4" fmla="*/ 0 h 3832475"/>
              <a:gd name="connsiteX5" fmla="*/ 3021821 w 5237688"/>
              <a:gd name="connsiteY5" fmla="*/ 0 h 3832475"/>
              <a:gd name="connsiteX6" fmla="*/ 3658100 w 5237688"/>
              <a:gd name="connsiteY6" fmla="*/ 2515323 h 3832475"/>
              <a:gd name="connsiteX7" fmla="*/ 3690419 w 5237688"/>
              <a:gd name="connsiteY7" fmla="*/ 2515323 h 3832475"/>
              <a:gd name="connsiteX8" fmla="*/ 4251961 w 5237688"/>
              <a:gd name="connsiteY8" fmla="*/ 0 h 3832475"/>
              <a:gd name="connsiteX9" fmla="*/ 5237688 w 5237688"/>
              <a:gd name="connsiteY9" fmla="*/ 0 h 3832475"/>
              <a:gd name="connsiteX10" fmla="*/ 4163083 w 5237688"/>
              <a:gd name="connsiteY10" fmla="*/ 3832475 h 3832475"/>
              <a:gd name="connsiteX11" fmla="*/ 3298552 w 5237688"/>
              <a:gd name="connsiteY11" fmla="*/ 3832475 h 3832475"/>
              <a:gd name="connsiteX12" fmla="*/ 2633993 w 5237688"/>
              <a:gd name="connsiteY12" fmla="*/ 1507106 h 3832475"/>
              <a:gd name="connsiteX13" fmla="*/ 2603695 w 5237688"/>
              <a:gd name="connsiteY13" fmla="*/ 1507106 h 3832475"/>
              <a:gd name="connsiteX14" fmla="*/ 1939137 w 5237688"/>
              <a:gd name="connsiteY14" fmla="*/ 3832475 h 3832475"/>
              <a:gd name="connsiteX15" fmla="*/ 1076625 w 5237688"/>
              <a:gd name="connsiteY15" fmla="*/ 3832475 h 383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37688" h="3832475">
                <a:moveTo>
                  <a:pt x="0" y="0"/>
                </a:moveTo>
                <a:lnTo>
                  <a:pt x="985728" y="0"/>
                </a:lnTo>
                <a:lnTo>
                  <a:pt x="1545249" y="2511148"/>
                </a:lnTo>
                <a:lnTo>
                  <a:pt x="1577568" y="2511148"/>
                </a:lnTo>
                <a:lnTo>
                  <a:pt x="2213847" y="0"/>
                </a:lnTo>
                <a:lnTo>
                  <a:pt x="3021821" y="0"/>
                </a:lnTo>
                <a:lnTo>
                  <a:pt x="3658100" y="2515323"/>
                </a:lnTo>
                <a:lnTo>
                  <a:pt x="3690419" y="2515323"/>
                </a:lnTo>
                <a:lnTo>
                  <a:pt x="4251961" y="0"/>
                </a:lnTo>
                <a:lnTo>
                  <a:pt x="5237688" y="0"/>
                </a:lnTo>
                <a:lnTo>
                  <a:pt x="4163083" y="3832475"/>
                </a:lnTo>
                <a:lnTo>
                  <a:pt x="3298552" y="3832475"/>
                </a:lnTo>
                <a:lnTo>
                  <a:pt x="2633993" y="1507106"/>
                </a:lnTo>
                <a:lnTo>
                  <a:pt x="2603695" y="1507106"/>
                </a:lnTo>
                <a:lnTo>
                  <a:pt x="1939137" y="3832475"/>
                </a:lnTo>
                <a:lnTo>
                  <a:pt x="1076625" y="38324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173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E0795F-1F6D-4886-BDDF-4A28C74AAD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5794" y="1460578"/>
            <a:ext cx="3652959" cy="3936844"/>
          </a:xfrm>
          <a:custGeom>
            <a:avLst/>
            <a:gdLst>
              <a:gd name="connsiteX0" fmla="*/ 1823556 w 3652959"/>
              <a:gd name="connsiteY0" fmla="*/ 814088 h 3936844"/>
              <a:gd name="connsiteX1" fmla="*/ 1353445 w 3652959"/>
              <a:gd name="connsiteY1" fmla="*/ 945809 h 3936844"/>
              <a:gd name="connsiteX2" fmla="*/ 1048812 w 3652959"/>
              <a:gd name="connsiteY2" fmla="*/ 1337208 h 3936844"/>
              <a:gd name="connsiteX3" fmla="*/ 943507 w 3652959"/>
              <a:gd name="connsiteY3" fmla="*/ 1969467 h 3936844"/>
              <a:gd name="connsiteX4" fmla="*/ 1048812 w 3652959"/>
              <a:gd name="connsiteY4" fmla="*/ 2601726 h 3936844"/>
              <a:gd name="connsiteX5" fmla="*/ 1353445 w 3652959"/>
              <a:gd name="connsiteY5" fmla="*/ 2993124 h 3936844"/>
              <a:gd name="connsiteX6" fmla="*/ 1823556 w 3652959"/>
              <a:gd name="connsiteY6" fmla="*/ 3124845 h 3936844"/>
              <a:gd name="connsiteX7" fmla="*/ 2297428 w 3652959"/>
              <a:gd name="connsiteY7" fmla="*/ 2993124 h 3936844"/>
              <a:gd name="connsiteX8" fmla="*/ 2602060 w 3652959"/>
              <a:gd name="connsiteY8" fmla="*/ 2601726 h 3936844"/>
              <a:gd name="connsiteX9" fmla="*/ 2707365 w 3652959"/>
              <a:gd name="connsiteY9" fmla="*/ 1969467 h 3936844"/>
              <a:gd name="connsiteX10" fmla="*/ 2602060 w 3652959"/>
              <a:gd name="connsiteY10" fmla="*/ 1337208 h 3936844"/>
              <a:gd name="connsiteX11" fmla="*/ 2297428 w 3652959"/>
              <a:gd name="connsiteY11" fmla="*/ 945809 h 3936844"/>
              <a:gd name="connsiteX12" fmla="*/ 1823556 w 3652959"/>
              <a:gd name="connsiteY12" fmla="*/ 814088 h 3936844"/>
              <a:gd name="connsiteX13" fmla="*/ 1822722 w 3652959"/>
              <a:gd name="connsiteY13" fmla="*/ 0 h 3936844"/>
              <a:gd name="connsiteX14" fmla="*/ 2750994 w 3652959"/>
              <a:gd name="connsiteY14" fmla="*/ 225824 h 3936844"/>
              <a:gd name="connsiteX15" fmla="*/ 3408677 w 3652959"/>
              <a:gd name="connsiteY15" fmla="*/ 895764 h 3936844"/>
              <a:gd name="connsiteX16" fmla="*/ 3652959 w 3652959"/>
              <a:gd name="connsiteY16" fmla="*/ 1968423 h 3936844"/>
              <a:gd name="connsiteX17" fmla="*/ 3408677 w 3652959"/>
              <a:gd name="connsiteY17" fmla="*/ 3041080 h 3936844"/>
              <a:gd name="connsiteX18" fmla="*/ 2750994 w 3652959"/>
              <a:gd name="connsiteY18" fmla="*/ 3707257 h 3936844"/>
              <a:gd name="connsiteX19" fmla="*/ 1822722 w 3652959"/>
              <a:gd name="connsiteY19" fmla="*/ 3936844 h 3936844"/>
              <a:gd name="connsiteX20" fmla="*/ 894450 w 3652959"/>
              <a:gd name="connsiteY20" fmla="*/ 3707257 h 3936844"/>
              <a:gd name="connsiteX21" fmla="*/ 240524 w 3652959"/>
              <a:gd name="connsiteY21" fmla="*/ 3037317 h 3936844"/>
              <a:gd name="connsiteX22" fmla="*/ 0 w 3652959"/>
              <a:gd name="connsiteY22" fmla="*/ 1968423 h 3936844"/>
              <a:gd name="connsiteX23" fmla="*/ 240524 w 3652959"/>
              <a:gd name="connsiteY23" fmla="*/ 895764 h 3936844"/>
              <a:gd name="connsiteX24" fmla="*/ 894450 w 3652959"/>
              <a:gd name="connsiteY24" fmla="*/ 225824 h 3936844"/>
              <a:gd name="connsiteX25" fmla="*/ 1822722 w 3652959"/>
              <a:gd name="connsiteY25" fmla="*/ 0 h 393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52959" h="3936844">
                <a:moveTo>
                  <a:pt x="1823556" y="814088"/>
                </a:moveTo>
                <a:cubicBezTo>
                  <a:pt x="1643033" y="814088"/>
                  <a:pt x="1485076" y="855486"/>
                  <a:pt x="1353445" y="945809"/>
                </a:cubicBezTo>
                <a:cubicBezTo>
                  <a:pt x="1218052" y="1032368"/>
                  <a:pt x="1120269" y="1164089"/>
                  <a:pt x="1048812" y="1337208"/>
                </a:cubicBezTo>
                <a:cubicBezTo>
                  <a:pt x="977355" y="1506563"/>
                  <a:pt x="943507" y="1721078"/>
                  <a:pt x="943507" y="1969467"/>
                </a:cubicBezTo>
                <a:cubicBezTo>
                  <a:pt x="943507" y="2217854"/>
                  <a:pt x="977355" y="2428608"/>
                  <a:pt x="1048812" y="2601726"/>
                </a:cubicBezTo>
                <a:cubicBezTo>
                  <a:pt x="1120269" y="2774844"/>
                  <a:pt x="1218052" y="2902801"/>
                  <a:pt x="1353445" y="2993124"/>
                </a:cubicBezTo>
                <a:cubicBezTo>
                  <a:pt x="1485076" y="3079683"/>
                  <a:pt x="1643033" y="3124845"/>
                  <a:pt x="1823556" y="3124845"/>
                </a:cubicBezTo>
                <a:cubicBezTo>
                  <a:pt x="2007839" y="3124845"/>
                  <a:pt x="2165797" y="3079683"/>
                  <a:pt x="2297428" y="2993124"/>
                </a:cubicBezTo>
                <a:cubicBezTo>
                  <a:pt x="2429060" y="2902801"/>
                  <a:pt x="2530603" y="2774844"/>
                  <a:pt x="2602060" y="2601726"/>
                </a:cubicBezTo>
                <a:cubicBezTo>
                  <a:pt x="2673517" y="2428608"/>
                  <a:pt x="2707365" y="2217854"/>
                  <a:pt x="2707365" y="1969467"/>
                </a:cubicBezTo>
                <a:cubicBezTo>
                  <a:pt x="2707365" y="1721078"/>
                  <a:pt x="2673517" y="1506563"/>
                  <a:pt x="2602060" y="1337208"/>
                </a:cubicBezTo>
                <a:cubicBezTo>
                  <a:pt x="2530603" y="1164089"/>
                  <a:pt x="2429060" y="1032368"/>
                  <a:pt x="2297428" y="945809"/>
                </a:cubicBezTo>
                <a:cubicBezTo>
                  <a:pt x="2165797" y="855486"/>
                  <a:pt x="2007839" y="814088"/>
                  <a:pt x="1823556" y="814088"/>
                </a:cubicBezTo>
                <a:close/>
                <a:moveTo>
                  <a:pt x="1822722" y="0"/>
                </a:moveTo>
                <a:cubicBezTo>
                  <a:pt x="2168475" y="0"/>
                  <a:pt x="2476646" y="75274"/>
                  <a:pt x="2750994" y="225824"/>
                </a:cubicBezTo>
                <a:cubicBezTo>
                  <a:pt x="3029099" y="380135"/>
                  <a:pt x="3247076" y="602194"/>
                  <a:pt x="3408677" y="895764"/>
                </a:cubicBezTo>
                <a:cubicBezTo>
                  <a:pt x="3570279" y="1189334"/>
                  <a:pt x="3652959" y="1546887"/>
                  <a:pt x="3652959" y="1968423"/>
                </a:cubicBezTo>
                <a:cubicBezTo>
                  <a:pt x="3652959" y="2389959"/>
                  <a:pt x="3570279" y="2747512"/>
                  <a:pt x="3408677" y="3041080"/>
                </a:cubicBezTo>
                <a:cubicBezTo>
                  <a:pt x="3247076" y="3334650"/>
                  <a:pt x="3029099" y="3556709"/>
                  <a:pt x="2750994" y="3707257"/>
                </a:cubicBezTo>
                <a:cubicBezTo>
                  <a:pt x="2476646" y="3861570"/>
                  <a:pt x="2168475" y="3936844"/>
                  <a:pt x="1822722" y="3936844"/>
                </a:cubicBezTo>
                <a:cubicBezTo>
                  <a:pt x="1480727" y="3936844"/>
                  <a:pt x="1172555" y="3857807"/>
                  <a:pt x="894450" y="3707257"/>
                </a:cubicBezTo>
                <a:cubicBezTo>
                  <a:pt x="620102" y="3552946"/>
                  <a:pt x="402127" y="3330887"/>
                  <a:pt x="240524" y="3037317"/>
                </a:cubicBezTo>
                <a:cubicBezTo>
                  <a:pt x="78922" y="2743747"/>
                  <a:pt x="0" y="2386194"/>
                  <a:pt x="0" y="1968423"/>
                </a:cubicBezTo>
                <a:cubicBezTo>
                  <a:pt x="0" y="1546887"/>
                  <a:pt x="78922" y="1189334"/>
                  <a:pt x="240524" y="895764"/>
                </a:cubicBezTo>
                <a:cubicBezTo>
                  <a:pt x="402127" y="602194"/>
                  <a:pt x="620102" y="380135"/>
                  <a:pt x="894450" y="225824"/>
                </a:cubicBezTo>
                <a:cubicBezTo>
                  <a:pt x="1172555" y="75274"/>
                  <a:pt x="1480727" y="0"/>
                  <a:pt x="18227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444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E7AF24-5455-4A04-A001-82BA7EAF16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6460" y="1512763"/>
            <a:ext cx="3231304" cy="3832475"/>
          </a:xfrm>
          <a:custGeom>
            <a:avLst/>
            <a:gdLst>
              <a:gd name="connsiteX0" fmla="*/ 0 w 3231304"/>
              <a:gd name="connsiteY0" fmla="*/ 0 h 3832475"/>
              <a:gd name="connsiteX1" fmla="*/ 3231304 w 3231304"/>
              <a:gd name="connsiteY1" fmla="*/ 0 h 3832475"/>
              <a:gd name="connsiteX2" fmla="*/ 3231304 w 3231304"/>
              <a:gd name="connsiteY2" fmla="*/ 753553 h 3832475"/>
              <a:gd name="connsiteX3" fmla="*/ 2072794 w 3231304"/>
              <a:gd name="connsiteY3" fmla="*/ 753553 h 3832475"/>
              <a:gd name="connsiteX4" fmla="*/ 2072794 w 3231304"/>
              <a:gd name="connsiteY4" fmla="*/ 3832475 h 3832475"/>
              <a:gd name="connsiteX5" fmla="*/ 1160598 w 3231304"/>
              <a:gd name="connsiteY5" fmla="*/ 3832475 h 3832475"/>
              <a:gd name="connsiteX6" fmla="*/ 1160598 w 3231304"/>
              <a:gd name="connsiteY6" fmla="*/ 753553 h 3832475"/>
              <a:gd name="connsiteX7" fmla="*/ 0 w 3231304"/>
              <a:gd name="connsiteY7" fmla="*/ 753553 h 383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1304" h="3832475">
                <a:moveTo>
                  <a:pt x="0" y="0"/>
                </a:moveTo>
                <a:lnTo>
                  <a:pt x="3231304" y="0"/>
                </a:lnTo>
                <a:lnTo>
                  <a:pt x="3231304" y="753553"/>
                </a:lnTo>
                <a:lnTo>
                  <a:pt x="2072794" y="753553"/>
                </a:lnTo>
                <a:lnTo>
                  <a:pt x="2072794" y="3832475"/>
                </a:lnTo>
                <a:lnTo>
                  <a:pt x="1160598" y="3832475"/>
                </a:lnTo>
                <a:lnTo>
                  <a:pt x="1160598" y="753553"/>
                </a:lnTo>
                <a:lnTo>
                  <a:pt x="0" y="7535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079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19A71C-5303-48CF-8437-CBEF8888F3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95488"/>
            <a:ext cx="7239000" cy="4862512"/>
          </a:xfrm>
          <a:prstGeom prst="snip1Rect">
            <a:avLst>
              <a:gd name="adj" fmla="val 8636"/>
            </a:avLst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938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9E8E36-4ABE-4DF7-BA7F-7673AE2BBD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04139" y="2857500"/>
            <a:ext cx="2983722" cy="2452076"/>
          </a:xfrm>
          <a:prstGeom prst="cloud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EAA9-DFF1-415C-88E5-4BD3F20CED52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4DD1-6AC4-452A-8352-C88CCFCFC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481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54BE52D-CBBB-4DBE-8B06-8711190E2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67313" y="2506664"/>
            <a:ext cx="1859755" cy="330041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107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95C72-469E-4E5B-A45B-39F351C585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71988" y="2560638"/>
            <a:ext cx="3230562" cy="20208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0033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A83B29E-6504-406E-8D30-DE507EA573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22788" y="2125663"/>
            <a:ext cx="3146425" cy="17653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AE520-6B9E-4FE7-9ACE-B3056CA922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95450" y="2197100"/>
            <a:ext cx="663575" cy="11811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5D284E-62C5-4736-8C3B-38EAD35D60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94813" y="2105025"/>
            <a:ext cx="1736725" cy="10858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239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CC3E43F-B193-4FD2-BEDD-82C39445A8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88" y="1995488"/>
            <a:ext cx="2163762" cy="208756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730D99D-7EE7-469F-9676-711BA60215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41205" y="1995488"/>
            <a:ext cx="2163762" cy="208756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41435ED-D669-4582-8AA4-661B5D2C8B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77589" y="4083050"/>
            <a:ext cx="2163762" cy="208756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248ED14-8814-4231-9F39-11904487EC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3940" y="4083050"/>
            <a:ext cx="2163762" cy="208756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9265BD5-698C-480E-8AA3-B3F77160B2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50307" y="4083050"/>
            <a:ext cx="2163762" cy="208756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769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F28E123-08E5-41D7-92DA-80528BAA6C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95488"/>
            <a:ext cx="12192000" cy="48625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58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50F1688-547F-487D-B4CB-A3C4246C66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888218"/>
            <a:ext cx="12192000" cy="196978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1927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09E10F7-DDFF-4B6B-97C0-6791EFA261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95488"/>
            <a:ext cx="12192000" cy="48625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437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25093D-B1C0-415F-90B0-ECC618729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88" y="1995488"/>
            <a:ext cx="10817225" cy="41767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912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7CCC39F-9E62-4E42-8A1B-836223F0F1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9126" y="4232427"/>
            <a:ext cx="1013599" cy="1011085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37C4C76-F8B6-5145-BE75-63FCEDDFF6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74807" y="5149383"/>
            <a:ext cx="1013599" cy="1011085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C320092-882B-9944-98CF-5CD5C9E1CF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10876" y="3649632"/>
            <a:ext cx="1013599" cy="1011085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20B7C6FC-D4BC-2740-993D-AFB35E0A90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46943" y="4596799"/>
            <a:ext cx="1013599" cy="1011085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B6D381DC-B392-BD48-BADA-41B257D61B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82624" y="3785402"/>
            <a:ext cx="1013599" cy="1011085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805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A3F4EB-12C1-964E-9A9B-8ADC28163C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261" y="1994874"/>
            <a:ext cx="10817352" cy="34740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9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EAA9-DFF1-415C-88E5-4BD3F20CED52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4DD1-6AC4-452A-8352-C88CCFCFC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0898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018137-B33C-3C49-861A-0E7F3D4DFD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25234" y="1962152"/>
            <a:ext cx="6537453" cy="283464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423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127819-29D1-BF47-A1A2-DEAD894F88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71899" y="2619376"/>
            <a:ext cx="4468813" cy="3303588"/>
          </a:xfrm>
          <a:custGeom>
            <a:avLst/>
            <a:gdLst>
              <a:gd name="connsiteX0" fmla="*/ 0 w 4452938"/>
              <a:gd name="connsiteY0" fmla="*/ 0 h 3287713"/>
              <a:gd name="connsiteX1" fmla="*/ 4452938 w 4452938"/>
              <a:gd name="connsiteY1" fmla="*/ 0 h 3287713"/>
              <a:gd name="connsiteX2" fmla="*/ 4452938 w 4452938"/>
              <a:gd name="connsiteY2" fmla="*/ 3287713 h 3287713"/>
              <a:gd name="connsiteX3" fmla="*/ 0 w 4452938"/>
              <a:gd name="connsiteY3" fmla="*/ 3287713 h 3287713"/>
              <a:gd name="connsiteX4" fmla="*/ 0 w 4452938"/>
              <a:gd name="connsiteY4" fmla="*/ 0 h 3287713"/>
              <a:gd name="connsiteX0" fmla="*/ 0 w 4452938"/>
              <a:gd name="connsiteY0" fmla="*/ 0 h 3287713"/>
              <a:gd name="connsiteX1" fmla="*/ 3598863 w 4452938"/>
              <a:gd name="connsiteY1" fmla="*/ 1031875 h 3287713"/>
              <a:gd name="connsiteX2" fmla="*/ 4452938 w 4452938"/>
              <a:gd name="connsiteY2" fmla="*/ 3287713 h 3287713"/>
              <a:gd name="connsiteX3" fmla="*/ 0 w 4452938"/>
              <a:gd name="connsiteY3" fmla="*/ 3287713 h 3287713"/>
              <a:gd name="connsiteX4" fmla="*/ 0 w 4452938"/>
              <a:gd name="connsiteY4" fmla="*/ 0 h 3287713"/>
              <a:gd name="connsiteX0" fmla="*/ 0 w 4452938"/>
              <a:gd name="connsiteY0" fmla="*/ 0 h 3287713"/>
              <a:gd name="connsiteX1" fmla="*/ 3598863 w 4452938"/>
              <a:gd name="connsiteY1" fmla="*/ 1031875 h 3287713"/>
              <a:gd name="connsiteX2" fmla="*/ 4452938 w 4452938"/>
              <a:gd name="connsiteY2" fmla="*/ 3287713 h 3287713"/>
              <a:gd name="connsiteX3" fmla="*/ 717550 w 4452938"/>
              <a:gd name="connsiteY3" fmla="*/ 2874963 h 3287713"/>
              <a:gd name="connsiteX4" fmla="*/ 0 w 4452938"/>
              <a:gd name="connsiteY4" fmla="*/ 0 h 3287713"/>
              <a:gd name="connsiteX0" fmla="*/ 0 w 4446588"/>
              <a:gd name="connsiteY0" fmla="*/ 0 h 3290888"/>
              <a:gd name="connsiteX1" fmla="*/ 3598863 w 4446588"/>
              <a:gd name="connsiteY1" fmla="*/ 1031875 h 3290888"/>
              <a:gd name="connsiteX2" fmla="*/ 4446588 w 4446588"/>
              <a:gd name="connsiteY2" fmla="*/ 3290888 h 3290888"/>
              <a:gd name="connsiteX3" fmla="*/ 717550 w 4446588"/>
              <a:gd name="connsiteY3" fmla="*/ 2874963 h 3290888"/>
              <a:gd name="connsiteX4" fmla="*/ 0 w 4446588"/>
              <a:gd name="connsiteY4" fmla="*/ 0 h 3290888"/>
              <a:gd name="connsiteX0" fmla="*/ 0 w 4465638"/>
              <a:gd name="connsiteY0" fmla="*/ 0 h 3198813"/>
              <a:gd name="connsiteX1" fmla="*/ 3598863 w 4465638"/>
              <a:gd name="connsiteY1" fmla="*/ 1031875 h 3198813"/>
              <a:gd name="connsiteX2" fmla="*/ 4465638 w 4465638"/>
              <a:gd name="connsiteY2" fmla="*/ 3198813 h 3198813"/>
              <a:gd name="connsiteX3" fmla="*/ 717550 w 4465638"/>
              <a:gd name="connsiteY3" fmla="*/ 2874963 h 3198813"/>
              <a:gd name="connsiteX4" fmla="*/ 0 w 4465638"/>
              <a:gd name="connsiteY4" fmla="*/ 0 h 3198813"/>
              <a:gd name="connsiteX0" fmla="*/ 0 w 4446588"/>
              <a:gd name="connsiteY0" fmla="*/ 0 h 3284538"/>
              <a:gd name="connsiteX1" fmla="*/ 3598863 w 4446588"/>
              <a:gd name="connsiteY1" fmla="*/ 1031875 h 3284538"/>
              <a:gd name="connsiteX2" fmla="*/ 4446588 w 4446588"/>
              <a:gd name="connsiteY2" fmla="*/ 3284538 h 3284538"/>
              <a:gd name="connsiteX3" fmla="*/ 717550 w 4446588"/>
              <a:gd name="connsiteY3" fmla="*/ 2874963 h 3284538"/>
              <a:gd name="connsiteX4" fmla="*/ 0 w 4446588"/>
              <a:gd name="connsiteY4" fmla="*/ 0 h 3284538"/>
              <a:gd name="connsiteX0" fmla="*/ 0 w 4341813"/>
              <a:gd name="connsiteY0" fmla="*/ 0 h 3151188"/>
              <a:gd name="connsiteX1" fmla="*/ 3494088 w 4341813"/>
              <a:gd name="connsiteY1" fmla="*/ 898525 h 3151188"/>
              <a:gd name="connsiteX2" fmla="*/ 4341813 w 4341813"/>
              <a:gd name="connsiteY2" fmla="*/ 3151188 h 3151188"/>
              <a:gd name="connsiteX3" fmla="*/ 612775 w 4341813"/>
              <a:gd name="connsiteY3" fmla="*/ 2741613 h 3151188"/>
              <a:gd name="connsiteX4" fmla="*/ 0 w 4341813"/>
              <a:gd name="connsiteY4" fmla="*/ 0 h 3151188"/>
              <a:gd name="connsiteX0" fmla="*/ 0 w 4459288"/>
              <a:gd name="connsiteY0" fmla="*/ 0 h 3297238"/>
              <a:gd name="connsiteX1" fmla="*/ 3611563 w 4459288"/>
              <a:gd name="connsiteY1" fmla="*/ 1044575 h 3297238"/>
              <a:gd name="connsiteX2" fmla="*/ 4459288 w 4459288"/>
              <a:gd name="connsiteY2" fmla="*/ 3297238 h 3297238"/>
              <a:gd name="connsiteX3" fmla="*/ 730250 w 4459288"/>
              <a:gd name="connsiteY3" fmla="*/ 2887663 h 3297238"/>
              <a:gd name="connsiteX4" fmla="*/ 0 w 4459288"/>
              <a:gd name="connsiteY4" fmla="*/ 0 h 3297238"/>
              <a:gd name="connsiteX0" fmla="*/ 0 w 4240213"/>
              <a:gd name="connsiteY0" fmla="*/ 0 h 3214688"/>
              <a:gd name="connsiteX1" fmla="*/ 3611563 w 4240213"/>
              <a:gd name="connsiteY1" fmla="*/ 1044575 h 3214688"/>
              <a:gd name="connsiteX2" fmla="*/ 4240213 w 4240213"/>
              <a:gd name="connsiteY2" fmla="*/ 3214688 h 3214688"/>
              <a:gd name="connsiteX3" fmla="*/ 730250 w 4240213"/>
              <a:gd name="connsiteY3" fmla="*/ 2887663 h 3214688"/>
              <a:gd name="connsiteX4" fmla="*/ 0 w 4240213"/>
              <a:gd name="connsiteY4" fmla="*/ 0 h 3214688"/>
              <a:gd name="connsiteX0" fmla="*/ 0 w 4468813"/>
              <a:gd name="connsiteY0" fmla="*/ 0 h 3303588"/>
              <a:gd name="connsiteX1" fmla="*/ 3611563 w 4468813"/>
              <a:gd name="connsiteY1" fmla="*/ 1044575 h 3303588"/>
              <a:gd name="connsiteX2" fmla="*/ 4468813 w 4468813"/>
              <a:gd name="connsiteY2" fmla="*/ 3303588 h 3303588"/>
              <a:gd name="connsiteX3" fmla="*/ 730250 w 4468813"/>
              <a:gd name="connsiteY3" fmla="*/ 2887663 h 3303588"/>
              <a:gd name="connsiteX4" fmla="*/ 0 w 4468813"/>
              <a:gd name="connsiteY4" fmla="*/ 0 h 3303588"/>
              <a:gd name="connsiteX0" fmla="*/ 0 w 4468813"/>
              <a:gd name="connsiteY0" fmla="*/ 0 h 3303588"/>
              <a:gd name="connsiteX1" fmla="*/ 3611563 w 4468813"/>
              <a:gd name="connsiteY1" fmla="*/ 1009650 h 3303588"/>
              <a:gd name="connsiteX2" fmla="*/ 4468813 w 4468813"/>
              <a:gd name="connsiteY2" fmla="*/ 3303588 h 3303588"/>
              <a:gd name="connsiteX3" fmla="*/ 730250 w 4468813"/>
              <a:gd name="connsiteY3" fmla="*/ 2887663 h 3303588"/>
              <a:gd name="connsiteX4" fmla="*/ 0 w 4468813"/>
              <a:gd name="connsiteY4" fmla="*/ 0 h 3303588"/>
              <a:gd name="connsiteX0" fmla="*/ 0 w 4468813"/>
              <a:gd name="connsiteY0" fmla="*/ 0 h 3303588"/>
              <a:gd name="connsiteX1" fmla="*/ 3659188 w 4468813"/>
              <a:gd name="connsiteY1" fmla="*/ 984250 h 3303588"/>
              <a:gd name="connsiteX2" fmla="*/ 4468813 w 4468813"/>
              <a:gd name="connsiteY2" fmla="*/ 3303588 h 3303588"/>
              <a:gd name="connsiteX3" fmla="*/ 730250 w 4468813"/>
              <a:gd name="connsiteY3" fmla="*/ 2887663 h 3303588"/>
              <a:gd name="connsiteX4" fmla="*/ 0 w 4468813"/>
              <a:gd name="connsiteY4" fmla="*/ 0 h 3303588"/>
              <a:gd name="connsiteX0" fmla="*/ 0 w 4468813"/>
              <a:gd name="connsiteY0" fmla="*/ 0 h 3303588"/>
              <a:gd name="connsiteX1" fmla="*/ 3614738 w 4468813"/>
              <a:gd name="connsiteY1" fmla="*/ 1041400 h 3303588"/>
              <a:gd name="connsiteX2" fmla="*/ 4468813 w 4468813"/>
              <a:gd name="connsiteY2" fmla="*/ 3303588 h 3303588"/>
              <a:gd name="connsiteX3" fmla="*/ 730250 w 4468813"/>
              <a:gd name="connsiteY3" fmla="*/ 2887663 h 3303588"/>
              <a:gd name="connsiteX4" fmla="*/ 0 w 4468813"/>
              <a:gd name="connsiteY4" fmla="*/ 0 h 3303588"/>
              <a:gd name="connsiteX0" fmla="*/ 0 w 4468813"/>
              <a:gd name="connsiteY0" fmla="*/ 0 h 3303588"/>
              <a:gd name="connsiteX1" fmla="*/ 3614738 w 4468813"/>
              <a:gd name="connsiteY1" fmla="*/ 1041400 h 3303588"/>
              <a:gd name="connsiteX2" fmla="*/ 4468813 w 4468813"/>
              <a:gd name="connsiteY2" fmla="*/ 3303588 h 3303588"/>
              <a:gd name="connsiteX3" fmla="*/ 765175 w 4468813"/>
              <a:gd name="connsiteY3" fmla="*/ 2824163 h 3303588"/>
              <a:gd name="connsiteX4" fmla="*/ 0 w 4468813"/>
              <a:gd name="connsiteY4" fmla="*/ 0 h 3303588"/>
              <a:gd name="connsiteX0" fmla="*/ 0 w 4468813"/>
              <a:gd name="connsiteY0" fmla="*/ 0 h 3303588"/>
              <a:gd name="connsiteX1" fmla="*/ 3614738 w 4468813"/>
              <a:gd name="connsiteY1" fmla="*/ 1041400 h 3303588"/>
              <a:gd name="connsiteX2" fmla="*/ 4468813 w 4468813"/>
              <a:gd name="connsiteY2" fmla="*/ 3303588 h 3303588"/>
              <a:gd name="connsiteX3" fmla="*/ 723900 w 4468813"/>
              <a:gd name="connsiteY3" fmla="*/ 2890838 h 3303588"/>
              <a:gd name="connsiteX4" fmla="*/ 0 w 4468813"/>
              <a:gd name="connsiteY4" fmla="*/ 0 h 33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8813" h="3303588">
                <a:moveTo>
                  <a:pt x="0" y="0"/>
                </a:moveTo>
                <a:lnTo>
                  <a:pt x="3614738" y="1041400"/>
                </a:lnTo>
                <a:lnTo>
                  <a:pt x="4468813" y="3303588"/>
                </a:lnTo>
                <a:lnTo>
                  <a:pt x="723900" y="289083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377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EAF83FF-89CE-504F-B3BA-763272B15F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29100" y="2720974"/>
            <a:ext cx="3625850" cy="20415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517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003C52F-8A7D-CA47-95C2-978A99F38A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19977" y="2294295"/>
            <a:ext cx="3748826" cy="235073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090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E344515-0B32-FE4E-8E5F-255A387012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85129" y="2469126"/>
            <a:ext cx="3671943" cy="2757542"/>
          </a:xfrm>
          <a:prstGeom prst="roundRect">
            <a:avLst>
              <a:gd name="adj" fmla="val 1902"/>
            </a:avLst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221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B19C814-3CD7-A047-B9FD-CC13A64EC8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8095358">
            <a:off x="5035096" y="1045085"/>
            <a:ext cx="2082744" cy="5676079"/>
          </a:xfrm>
          <a:custGeom>
            <a:avLst/>
            <a:gdLst>
              <a:gd name="connsiteX0" fmla="*/ 1788011 w 2082744"/>
              <a:gd name="connsiteY0" fmla="*/ 1041400 h 5676079"/>
              <a:gd name="connsiteX1" fmla="*/ 1840537 w 2082744"/>
              <a:gd name="connsiteY1" fmla="*/ 1148061 h 5676079"/>
              <a:gd name="connsiteX2" fmla="*/ 1855948 w 2082744"/>
              <a:gd name="connsiteY2" fmla="*/ 1215827 h 5676079"/>
              <a:gd name="connsiteX3" fmla="*/ 1884563 w 2082744"/>
              <a:gd name="connsiteY3" fmla="*/ 1707244 h 5676079"/>
              <a:gd name="connsiteX4" fmla="*/ 1904942 w 2082744"/>
              <a:gd name="connsiteY4" fmla="*/ 2095728 h 5676079"/>
              <a:gd name="connsiteX5" fmla="*/ 2035866 w 2082744"/>
              <a:gd name="connsiteY5" fmla="*/ 4600017 h 5676079"/>
              <a:gd name="connsiteX6" fmla="*/ 2079084 w 2082744"/>
              <a:gd name="connsiteY6" fmla="*/ 5419655 h 5676079"/>
              <a:gd name="connsiteX7" fmla="*/ 1980349 w 2082744"/>
              <a:gd name="connsiteY7" fmla="*/ 5676079 h 5676079"/>
              <a:gd name="connsiteX8" fmla="*/ 1917991 w 2082744"/>
              <a:gd name="connsiteY8" fmla="*/ 5665994 h 5676079"/>
              <a:gd name="connsiteX9" fmla="*/ 1746472 w 2082744"/>
              <a:gd name="connsiteY9" fmla="*/ 5587181 h 5676079"/>
              <a:gd name="connsiteX10" fmla="*/ 1714007 w 2082744"/>
              <a:gd name="connsiteY10" fmla="*/ 5570307 h 5676079"/>
              <a:gd name="connsiteX11" fmla="*/ 1224320 w 2082744"/>
              <a:gd name="connsiteY11" fmla="*/ 5336016 h 5676079"/>
              <a:gd name="connsiteX12" fmla="*/ 508686 w 2082744"/>
              <a:gd name="connsiteY12" fmla="*/ 4992651 h 5676079"/>
              <a:gd name="connsiteX13" fmla="*/ 141086 w 2082744"/>
              <a:gd name="connsiteY13" fmla="*/ 4775596 h 5676079"/>
              <a:gd name="connsiteX14" fmla="*/ 53017 w 2082744"/>
              <a:gd name="connsiteY14" fmla="*/ 4541734 h 5676079"/>
              <a:gd name="connsiteX15" fmla="*/ 42415 w 2082744"/>
              <a:gd name="connsiteY15" fmla="*/ 3968519 h 5676079"/>
              <a:gd name="connsiteX16" fmla="*/ 26969 w 2082744"/>
              <a:gd name="connsiteY16" fmla="*/ 1803093 h 5676079"/>
              <a:gd name="connsiteX17" fmla="*/ 16265 w 2082744"/>
              <a:gd name="connsiteY17" fmla="*/ 469273 h 5676079"/>
              <a:gd name="connsiteX18" fmla="*/ 8704 w 2082744"/>
              <a:gd name="connsiteY18" fmla="*/ 361951 h 5676079"/>
              <a:gd name="connsiteX19" fmla="*/ 320 w 2082744"/>
              <a:gd name="connsiteY19" fmla="*/ 234363 h 5676079"/>
              <a:gd name="connsiteX20" fmla="*/ 0 w 2082744"/>
              <a:gd name="connsiteY20" fmla="*/ 178484 h 5676079"/>
              <a:gd name="connsiteX21" fmla="*/ 432 w 2082744"/>
              <a:gd name="connsiteY21" fmla="*/ 149324 h 5676079"/>
              <a:gd name="connsiteX22" fmla="*/ 56977 w 2082744"/>
              <a:gd name="connsiteY22" fmla="*/ 273 h 5676079"/>
              <a:gd name="connsiteX23" fmla="*/ 453103 w 2082744"/>
              <a:gd name="connsiteY23" fmla="*/ 200640 h 5676079"/>
              <a:gd name="connsiteX24" fmla="*/ 533235 w 2082744"/>
              <a:gd name="connsiteY24" fmla="*/ 391381 h 5676079"/>
              <a:gd name="connsiteX25" fmla="*/ 709096 w 2082744"/>
              <a:gd name="connsiteY25" fmla="*/ 501098 h 5676079"/>
              <a:gd name="connsiteX26" fmla="*/ 1156013 w 2082744"/>
              <a:gd name="connsiteY26" fmla="*/ 769074 h 5676079"/>
              <a:gd name="connsiteX27" fmla="*/ 1396314 w 2082744"/>
              <a:gd name="connsiteY27" fmla="*/ 882860 h 5676079"/>
              <a:gd name="connsiteX28" fmla="*/ 1388404 w 2082744"/>
              <a:gd name="connsiteY28" fmla="*/ 783873 h 5676079"/>
              <a:gd name="connsiteX29" fmla="*/ 1400369 w 2082744"/>
              <a:gd name="connsiteY29" fmla="*/ 776515 h 5676079"/>
              <a:gd name="connsiteX30" fmla="*/ 1425333 w 2082744"/>
              <a:gd name="connsiteY30" fmla="*/ 783086 h 5676079"/>
              <a:gd name="connsiteX31" fmla="*/ 1458744 w 2082744"/>
              <a:gd name="connsiteY31" fmla="*/ 798871 h 5676079"/>
              <a:gd name="connsiteX32" fmla="*/ 1603376 w 2082744"/>
              <a:gd name="connsiteY32" fmla="*/ 886957 h 5676079"/>
              <a:gd name="connsiteX33" fmla="*/ 1652450 w 2082744"/>
              <a:gd name="connsiteY33" fmla="*/ 919491 h 5676079"/>
              <a:gd name="connsiteX34" fmla="*/ 1714039 w 2082744"/>
              <a:gd name="connsiteY34" fmla="*/ 964418 h 567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82744" h="5676079">
                <a:moveTo>
                  <a:pt x="1788011" y="1041400"/>
                </a:moveTo>
                <a:cubicBezTo>
                  <a:pt x="1811648" y="1077445"/>
                  <a:pt x="1828507" y="1113013"/>
                  <a:pt x="1840537" y="1148061"/>
                </a:cubicBezTo>
                <a:lnTo>
                  <a:pt x="1855948" y="1215827"/>
                </a:lnTo>
                <a:lnTo>
                  <a:pt x="1884563" y="1707244"/>
                </a:lnTo>
                <a:lnTo>
                  <a:pt x="1904942" y="2095728"/>
                </a:lnTo>
                <a:lnTo>
                  <a:pt x="2035866" y="4600017"/>
                </a:lnTo>
                <a:lnTo>
                  <a:pt x="2079084" y="5419655"/>
                </a:lnTo>
                <a:cubicBezTo>
                  <a:pt x="2080465" y="5492656"/>
                  <a:pt x="2109160" y="5675796"/>
                  <a:pt x="1980349" y="5676079"/>
                </a:cubicBezTo>
                <a:lnTo>
                  <a:pt x="1917991" y="5665994"/>
                </a:lnTo>
                <a:lnTo>
                  <a:pt x="1746472" y="5587181"/>
                </a:lnTo>
                <a:lnTo>
                  <a:pt x="1714007" y="5570307"/>
                </a:lnTo>
                <a:lnTo>
                  <a:pt x="1224320" y="5336016"/>
                </a:lnTo>
                <a:lnTo>
                  <a:pt x="508686" y="4992651"/>
                </a:lnTo>
                <a:cubicBezTo>
                  <a:pt x="384848" y="4932027"/>
                  <a:pt x="250721" y="4892191"/>
                  <a:pt x="141086" y="4775596"/>
                </a:cubicBezTo>
                <a:cubicBezTo>
                  <a:pt x="73179" y="4703194"/>
                  <a:pt x="62164" y="4608731"/>
                  <a:pt x="53017" y="4541734"/>
                </a:cubicBezTo>
                <a:cubicBezTo>
                  <a:pt x="27169" y="4350384"/>
                  <a:pt x="42404" y="4156847"/>
                  <a:pt x="42415" y="3968519"/>
                </a:cubicBezTo>
                <a:lnTo>
                  <a:pt x="26969" y="1803093"/>
                </a:lnTo>
                <a:lnTo>
                  <a:pt x="16265" y="469273"/>
                </a:lnTo>
                <a:cubicBezTo>
                  <a:pt x="16302" y="443902"/>
                  <a:pt x="12649" y="405803"/>
                  <a:pt x="8704" y="361951"/>
                </a:cubicBezTo>
                <a:lnTo>
                  <a:pt x="320" y="234363"/>
                </a:lnTo>
                <a:lnTo>
                  <a:pt x="0" y="178484"/>
                </a:lnTo>
                <a:lnTo>
                  <a:pt x="432" y="149324"/>
                </a:lnTo>
                <a:cubicBezTo>
                  <a:pt x="4656" y="81198"/>
                  <a:pt x="19684" y="23667"/>
                  <a:pt x="56977" y="273"/>
                </a:cubicBezTo>
                <a:cubicBezTo>
                  <a:pt x="137090" y="-6682"/>
                  <a:pt x="347047" y="121283"/>
                  <a:pt x="453103" y="200640"/>
                </a:cubicBezTo>
                <a:cubicBezTo>
                  <a:pt x="476751" y="218334"/>
                  <a:pt x="466596" y="324812"/>
                  <a:pt x="533235" y="391381"/>
                </a:cubicBezTo>
                <a:cubicBezTo>
                  <a:pt x="583459" y="441578"/>
                  <a:pt x="652280" y="467877"/>
                  <a:pt x="709096" y="501098"/>
                </a:cubicBezTo>
                <a:lnTo>
                  <a:pt x="1156013" y="769074"/>
                </a:lnTo>
                <a:cubicBezTo>
                  <a:pt x="1223322" y="809536"/>
                  <a:pt x="1316949" y="898585"/>
                  <a:pt x="1396314" y="882860"/>
                </a:cubicBezTo>
                <a:cubicBezTo>
                  <a:pt x="1418661" y="853731"/>
                  <a:pt x="1373771" y="811949"/>
                  <a:pt x="1388404" y="783873"/>
                </a:cubicBezTo>
                <a:lnTo>
                  <a:pt x="1400369" y="776515"/>
                </a:lnTo>
                <a:cubicBezTo>
                  <a:pt x="1406178" y="776520"/>
                  <a:pt x="1414729" y="778883"/>
                  <a:pt x="1425333" y="783086"/>
                </a:cubicBezTo>
                <a:lnTo>
                  <a:pt x="1458744" y="798871"/>
                </a:lnTo>
                <a:lnTo>
                  <a:pt x="1603376" y="886957"/>
                </a:lnTo>
                <a:lnTo>
                  <a:pt x="1652450" y="919491"/>
                </a:lnTo>
                <a:cubicBezTo>
                  <a:pt x="1680349" y="938835"/>
                  <a:pt x="1702712" y="955190"/>
                  <a:pt x="1714039" y="9644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373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DCB783-8C7E-3747-915F-95C3201846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541718">
            <a:off x="6635438" y="2512344"/>
            <a:ext cx="990556" cy="1492741"/>
          </a:xfrm>
          <a:custGeom>
            <a:avLst/>
            <a:gdLst>
              <a:gd name="connsiteX0" fmla="*/ 0 w 992187"/>
              <a:gd name="connsiteY0" fmla="*/ 0 h 1277314"/>
              <a:gd name="connsiteX1" fmla="*/ 992187 w 992187"/>
              <a:gd name="connsiteY1" fmla="*/ 0 h 1277314"/>
              <a:gd name="connsiteX2" fmla="*/ 992187 w 992187"/>
              <a:gd name="connsiteY2" fmla="*/ 1277314 h 1277314"/>
              <a:gd name="connsiteX3" fmla="*/ 0 w 992187"/>
              <a:gd name="connsiteY3" fmla="*/ 1277314 h 1277314"/>
              <a:gd name="connsiteX4" fmla="*/ 0 w 992187"/>
              <a:gd name="connsiteY4" fmla="*/ 0 h 1277314"/>
              <a:gd name="connsiteX0" fmla="*/ 0 w 992187"/>
              <a:gd name="connsiteY0" fmla="*/ 0 h 1277314"/>
              <a:gd name="connsiteX1" fmla="*/ 959115 w 992187"/>
              <a:gd name="connsiteY1" fmla="*/ 243244 h 1277314"/>
              <a:gd name="connsiteX2" fmla="*/ 992187 w 992187"/>
              <a:gd name="connsiteY2" fmla="*/ 1277314 h 1277314"/>
              <a:gd name="connsiteX3" fmla="*/ 0 w 992187"/>
              <a:gd name="connsiteY3" fmla="*/ 1277314 h 1277314"/>
              <a:gd name="connsiteX4" fmla="*/ 0 w 992187"/>
              <a:gd name="connsiteY4" fmla="*/ 0 h 1277314"/>
              <a:gd name="connsiteX0" fmla="*/ 0 w 990556"/>
              <a:gd name="connsiteY0" fmla="*/ 0 h 1492741"/>
              <a:gd name="connsiteX1" fmla="*/ 959115 w 990556"/>
              <a:gd name="connsiteY1" fmla="*/ 243244 h 1492741"/>
              <a:gd name="connsiteX2" fmla="*/ 990556 w 990556"/>
              <a:gd name="connsiteY2" fmla="*/ 1492741 h 1492741"/>
              <a:gd name="connsiteX3" fmla="*/ 0 w 990556"/>
              <a:gd name="connsiteY3" fmla="*/ 1277314 h 1492741"/>
              <a:gd name="connsiteX4" fmla="*/ 0 w 990556"/>
              <a:gd name="connsiteY4" fmla="*/ 0 h 149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556" h="1492741">
                <a:moveTo>
                  <a:pt x="0" y="0"/>
                </a:moveTo>
                <a:lnTo>
                  <a:pt x="959115" y="243244"/>
                </a:lnTo>
                <a:lnTo>
                  <a:pt x="990556" y="1492741"/>
                </a:lnTo>
                <a:lnTo>
                  <a:pt x="0" y="1277314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FDD9C67-D01C-504A-8917-08F0042B00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0414862">
            <a:off x="4621855" y="4013288"/>
            <a:ext cx="890283" cy="1460425"/>
          </a:xfrm>
          <a:custGeom>
            <a:avLst/>
            <a:gdLst>
              <a:gd name="connsiteX0" fmla="*/ 0 w 992187"/>
              <a:gd name="connsiteY0" fmla="*/ 0 h 1277314"/>
              <a:gd name="connsiteX1" fmla="*/ 992187 w 992187"/>
              <a:gd name="connsiteY1" fmla="*/ 0 h 1277314"/>
              <a:gd name="connsiteX2" fmla="*/ 992187 w 992187"/>
              <a:gd name="connsiteY2" fmla="*/ 1277314 h 1277314"/>
              <a:gd name="connsiteX3" fmla="*/ 0 w 992187"/>
              <a:gd name="connsiteY3" fmla="*/ 1277314 h 1277314"/>
              <a:gd name="connsiteX4" fmla="*/ 0 w 992187"/>
              <a:gd name="connsiteY4" fmla="*/ 0 h 1277314"/>
              <a:gd name="connsiteX0" fmla="*/ 0 w 992187"/>
              <a:gd name="connsiteY0" fmla="*/ 0 h 1277314"/>
              <a:gd name="connsiteX1" fmla="*/ 959115 w 992187"/>
              <a:gd name="connsiteY1" fmla="*/ 243244 h 1277314"/>
              <a:gd name="connsiteX2" fmla="*/ 992187 w 992187"/>
              <a:gd name="connsiteY2" fmla="*/ 1277314 h 1277314"/>
              <a:gd name="connsiteX3" fmla="*/ 0 w 992187"/>
              <a:gd name="connsiteY3" fmla="*/ 1277314 h 1277314"/>
              <a:gd name="connsiteX4" fmla="*/ 0 w 992187"/>
              <a:gd name="connsiteY4" fmla="*/ 0 h 1277314"/>
              <a:gd name="connsiteX0" fmla="*/ 0 w 990556"/>
              <a:gd name="connsiteY0" fmla="*/ 0 h 1492741"/>
              <a:gd name="connsiteX1" fmla="*/ 959115 w 990556"/>
              <a:gd name="connsiteY1" fmla="*/ 243244 h 1492741"/>
              <a:gd name="connsiteX2" fmla="*/ 990556 w 990556"/>
              <a:gd name="connsiteY2" fmla="*/ 1492741 h 1492741"/>
              <a:gd name="connsiteX3" fmla="*/ 0 w 990556"/>
              <a:gd name="connsiteY3" fmla="*/ 1277314 h 1492741"/>
              <a:gd name="connsiteX4" fmla="*/ 0 w 990556"/>
              <a:gd name="connsiteY4" fmla="*/ 0 h 1492741"/>
              <a:gd name="connsiteX0" fmla="*/ 0 w 990556"/>
              <a:gd name="connsiteY0" fmla="*/ 57936 h 1550677"/>
              <a:gd name="connsiteX1" fmla="*/ 882529 w 990556"/>
              <a:gd name="connsiteY1" fmla="*/ 0 h 1550677"/>
              <a:gd name="connsiteX2" fmla="*/ 990556 w 990556"/>
              <a:gd name="connsiteY2" fmla="*/ 1550677 h 1550677"/>
              <a:gd name="connsiteX3" fmla="*/ 0 w 990556"/>
              <a:gd name="connsiteY3" fmla="*/ 1335250 h 1550677"/>
              <a:gd name="connsiteX4" fmla="*/ 0 w 990556"/>
              <a:gd name="connsiteY4" fmla="*/ 57936 h 1550677"/>
              <a:gd name="connsiteX0" fmla="*/ 0 w 888077"/>
              <a:gd name="connsiteY0" fmla="*/ 57936 h 1445459"/>
              <a:gd name="connsiteX1" fmla="*/ 882529 w 888077"/>
              <a:gd name="connsiteY1" fmla="*/ 0 h 1445459"/>
              <a:gd name="connsiteX2" fmla="*/ 888077 w 888077"/>
              <a:gd name="connsiteY2" fmla="*/ 1445459 h 1445459"/>
              <a:gd name="connsiteX3" fmla="*/ 0 w 888077"/>
              <a:gd name="connsiteY3" fmla="*/ 1335250 h 1445459"/>
              <a:gd name="connsiteX4" fmla="*/ 0 w 888077"/>
              <a:gd name="connsiteY4" fmla="*/ 57936 h 1445459"/>
              <a:gd name="connsiteX0" fmla="*/ 866 w 888943"/>
              <a:gd name="connsiteY0" fmla="*/ 57936 h 1461515"/>
              <a:gd name="connsiteX1" fmla="*/ 883395 w 888943"/>
              <a:gd name="connsiteY1" fmla="*/ 0 h 1461515"/>
              <a:gd name="connsiteX2" fmla="*/ 888943 w 888943"/>
              <a:gd name="connsiteY2" fmla="*/ 1445459 h 1461515"/>
              <a:gd name="connsiteX3" fmla="*/ 0 w 888943"/>
              <a:gd name="connsiteY3" fmla="*/ 1461515 h 1461515"/>
              <a:gd name="connsiteX4" fmla="*/ 866 w 888943"/>
              <a:gd name="connsiteY4" fmla="*/ 57936 h 1461515"/>
              <a:gd name="connsiteX0" fmla="*/ 866 w 903498"/>
              <a:gd name="connsiteY0" fmla="*/ 84974 h 1488553"/>
              <a:gd name="connsiteX1" fmla="*/ 903366 w 903498"/>
              <a:gd name="connsiteY1" fmla="*/ 0 h 1488553"/>
              <a:gd name="connsiteX2" fmla="*/ 888943 w 903498"/>
              <a:gd name="connsiteY2" fmla="*/ 1472497 h 1488553"/>
              <a:gd name="connsiteX3" fmla="*/ 0 w 903498"/>
              <a:gd name="connsiteY3" fmla="*/ 1488553 h 1488553"/>
              <a:gd name="connsiteX4" fmla="*/ 866 w 903498"/>
              <a:gd name="connsiteY4" fmla="*/ 84974 h 1488553"/>
              <a:gd name="connsiteX0" fmla="*/ 866 w 888943"/>
              <a:gd name="connsiteY0" fmla="*/ 56846 h 1460425"/>
              <a:gd name="connsiteX1" fmla="*/ 886424 w 888943"/>
              <a:gd name="connsiteY1" fmla="*/ 0 h 1460425"/>
              <a:gd name="connsiteX2" fmla="*/ 888943 w 888943"/>
              <a:gd name="connsiteY2" fmla="*/ 1444369 h 1460425"/>
              <a:gd name="connsiteX3" fmla="*/ 0 w 888943"/>
              <a:gd name="connsiteY3" fmla="*/ 1460425 h 1460425"/>
              <a:gd name="connsiteX4" fmla="*/ 866 w 888943"/>
              <a:gd name="connsiteY4" fmla="*/ 56846 h 1460425"/>
              <a:gd name="connsiteX0" fmla="*/ 56183 w 888943"/>
              <a:gd name="connsiteY0" fmla="*/ 131445 h 1460425"/>
              <a:gd name="connsiteX1" fmla="*/ 886424 w 888943"/>
              <a:gd name="connsiteY1" fmla="*/ 0 h 1460425"/>
              <a:gd name="connsiteX2" fmla="*/ 888943 w 888943"/>
              <a:gd name="connsiteY2" fmla="*/ 1444369 h 1460425"/>
              <a:gd name="connsiteX3" fmla="*/ 0 w 888943"/>
              <a:gd name="connsiteY3" fmla="*/ 1460425 h 1460425"/>
              <a:gd name="connsiteX4" fmla="*/ 56183 w 888943"/>
              <a:gd name="connsiteY4" fmla="*/ 131445 h 1460425"/>
              <a:gd name="connsiteX0" fmla="*/ 30 w 890283"/>
              <a:gd name="connsiteY0" fmla="*/ 62907 h 1460425"/>
              <a:gd name="connsiteX1" fmla="*/ 887764 w 890283"/>
              <a:gd name="connsiteY1" fmla="*/ 0 h 1460425"/>
              <a:gd name="connsiteX2" fmla="*/ 890283 w 890283"/>
              <a:gd name="connsiteY2" fmla="*/ 1444369 h 1460425"/>
              <a:gd name="connsiteX3" fmla="*/ 1340 w 890283"/>
              <a:gd name="connsiteY3" fmla="*/ 1460425 h 1460425"/>
              <a:gd name="connsiteX4" fmla="*/ 30 w 890283"/>
              <a:gd name="connsiteY4" fmla="*/ 62907 h 14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283" h="1460425">
                <a:moveTo>
                  <a:pt x="30" y="62907"/>
                </a:moveTo>
                <a:lnTo>
                  <a:pt x="887764" y="0"/>
                </a:lnTo>
                <a:cubicBezTo>
                  <a:pt x="889613" y="481820"/>
                  <a:pt x="888434" y="962549"/>
                  <a:pt x="890283" y="1444369"/>
                </a:cubicBezTo>
                <a:lnTo>
                  <a:pt x="1340" y="1460425"/>
                </a:lnTo>
                <a:cubicBezTo>
                  <a:pt x="1629" y="992565"/>
                  <a:pt x="-259" y="530767"/>
                  <a:pt x="30" y="62907"/>
                </a:cubicBezTo>
                <a:close/>
              </a:path>
            </a:pathLst>
          </a:cu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3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EAA9-DFF1-415C-88E5-4BD3F20CED52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4DD1-6AC4-452A-8352-C88CCFCFC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17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76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7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6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SWA Sustainability Roadmap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CEAA9-DFF1-415C-88E5-4BD3F20CED52}" type="datetimeFigureOut">
              <a:rPr lang="en-GB" smtClean="0"/>
              <a:t>01/03/2024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Sabeti Wain Aerospace Ltd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E4DD1-6AC4-452A-8352-C88CCFCFCF6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08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53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1.xml"/><Relationship Id="rId11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2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6.png"/><Relationship Id="rId4" Type="http://schemas.openxmlformats.org/officeDocument/2006/relationships/diagramData" Target="../diagrams/data4.xm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en-US" b="1" dirty="0"/>
              <a:t>Sabeti Wain Aerospace</a:t>
            </a:r>
            <a:br>
              <a:rPr lang="en-US" b="1" dirty="0"/>
            </a:br>
            <a:r>
              <a:rPr lang="en-US" b="1" dirty="0"/>
              <a:t>Sustainability Road Map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6587"/>
          </a:xfrm>
        </p:spPr>
        <p:txBody>
          <a:bodyPr>
            <a:normAutofit/>
          </a:bodyPr>
          <a:lstStyle/>
          <a:p>
            <a:r>
              <a:rPr lang="en-US" sz="2000" dirty="0"/>
              <a:t>29 Feb 2024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1" y="5303053"/>
            <a:ext cx="4042964" cy="133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59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-1" y="1827127"/>
            <a:ext cx="12192001" cy="2275831"/>
          </a:xfrm>
          <a:prstGeom prst="rect">
            <a:avLst/>
          </a:prstGeom>
          <a:solidFill>
            <a:srgbClr val="52C3C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947650" y="4127500"/>
            <a:ext cx="10066713" cy="273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A80417C-2BB0-401C-8599-157DACB7AEFD}"/>
              </a:ext>
            </a:extLst>
          </p:cNvPr>
          <p:cNvSpPr txBox="1"/>
          <p:nvPr/>
        </p:nvSpPr>
        <p:spPr>
          <a:xfrm>
            <a:off x="1832323" y="2091378"/>
            <a:ext cx="2475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Supporting Starfish International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8D4172-073B-4CD5-A5AC-8351285D5896}"/>
              </a:ext>
            </a:extLst>
          </p:cNvPr>
          <p:cNvSpPr txBox="1"/>
          <p:nvPr/>
        </p:nvSpPr>
        <p:spPr>
          <a:xfrm>
            <a:off x="1832321" y="2807009"/>
            <a:ext cx="2344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we support is Starfish International, a non-profit organisation based in The Gambia, West Africa. </a:t>
            </a:r>
          </a:p>
          <a:p>
            <a:endParaRPr lang="en-GB" sz="1000" i="1" dirty="0">
              <a:solidFill>
                <a:schemeClr val="tx1">
                  <a:lumMod val="85000"/>
                  <a:lumOff val="15000"/>
                </a:scheme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000" i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We donate  materials no longer required for the manufacturing process.</a:t>
            </a:r>
            <a:endParaRPr lang="en-US" sz="1000" i="1" dirty="0">
              <a:solidFill>
                <a:schemeClr val="tx1">
                  <a:lumMod val="85000"/>
                  <a:lumOff val="15000"/>
                </a:scheme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E284F6E-05D4-4997-8163-D9CE9EA61C73}"/>
              </a:ext>
            </a:extLst>
          </p:cNvPr>
          <p:cNvSpPr txBox="1"/>
          <p:nvPr/>
        </p:nvSpPr>
        <p:spPr>
          <a:xfrm>
            <a:off x="5078179" y="2769688"/>
            <a:ext cx="1964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Activity to reduce the waste and give back to the community.</a:t>
            </a:r>
          </a:p>
        </p:txBody>
      </p:sp>
      <p:sp>
        <p:nvSpPr>
          <p:cNvPr id="6" name="AutoShape 10" descr="11 Best Office Desk Plants to Uplift Your Mood at Workpl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735" r="4735"/>
          <a:stretch>
            <a:fillRect/>
          </a:stretch>
        </p:blipFill>
        <p:spPr>
          <a:xfrm>
            <a:off x="1321730" y="4127500"/>
            <a:ext cx="2986088" cy="2730500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739" r="2739"/>
          <a:stretch>
            <a:fillRect/>
          </a:stretch>
        </p:blipFill>
        <p:spPr>
          <a:xfrm>
            <a:off x="4567587" y="4127500"/>
            <a:ext cx="2986088" cy="27305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A80417C-2BB0-401C-8599-157DACB7AEFD}"/>
              </a:ext>
            </a:extLst>
          </p:cNvPr>
          <p:cNvSpPr txBox="1"/>
          <p:nvPr/>
        </p:nvSpPr>
        <p:spPr>
          <a:xfrm>
            <a:off x="4992980" y="2077236"/>
            <a:ext cx="2475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Donating Offcuts to BNU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80417C-2BB0-401C-8599-157DACB7AEFD}"/>
              </a:ext>
            </a:extLst>
          </p:cNvPr>
          <p:cNvSpPr txBox="1"/>
          <p:nvPr/>
        </p:nvSpPr>
        <p:spPr>
          <a:xfrm>
            <a:off x="7954181" y="2077235"/>
            <a:ext cx="247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Helping NHS Heroes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284F6E-05D4-4997-8163-D9CE9EA61C73}"/>
              </a:ext>
            </a:extLst>
          </p:cNvPr>
          <p:cNvSpPr txBox="1"/>
          <p:nvPr/>
        </p:nvSpPr>
        <p:spPr>
          <a:xfrm>
            <a:off x="7954181" y="2737708"/>
            <a:ext cx="1964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Production has been transferred to produce 5000 urgently required scrubs for the brave Doctors and Nurses on the front line during pandemic.</a:t>
            </a:r>
            <a:endParaRPr lang="en-US" sz="1000" i="1" dirty="0">
              <a:solidFill>
                <a:schemeClr val="tx1">
                  <a:lumMod val="85000"/>
                  <a:lumOff val="15000"/>
                </a:scheme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862" r="2862"/>
          <a:stretch>
            <a:fillRect/>
          </a:stretch>
        </p:blipFill>
        <p:spPr>
          <a:xfrm>
            <a:off x="7784085" y="4127500"/>
            <a:ext cx="2986088" cy="27305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641" y="175120"/>
            <a:ext cx="2476848" cy="8154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035AF9-F370-46FC-A39C-74192DE7BBFC}"/>
              </a:ext>
            </a:extLst>
          </p:cNvPr>
          <p:cNvSpPr txBox="1"/>
          <p:nvPr/>
        </p:nvSpPr>
        <p:spPr>
          <a:xfrm>
            <a:off x="1471352" y="472897"/>
            <a:ext cx="8811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Previous Initiatives</a:t>
            </a:r>
          </a:p>
        </p:txBody>
      </p:sp>
    </p:spTree>
    <p:extLst>
      <p:ext uri="{BB962C8B-B14F-4D97-AF65-F5344CB8AC3E}">
        <p14:creationId xmlns:p14="http://schemas.microsoft.com/office/powerpoint/2010/main" val="234204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en-US" b="1" dirty="0"/>
              <a:t>END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6587"/>
          </a:xfrm>
        </p:spPr>
        <p:txBody>
          <a:bodyPr>
            <a:normAutofit/>
          </a:bodyPr>
          <a:lstStyle/>
          <a:p>
            <a:r>
              <a:rPr lang="en-US" sz="2000" dirty="0"/>
              <a:t>Questions?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641" y="175120"/>
            <a:ext cx="2476848" cy="8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6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B199DF-37C4-4BD2-87CC-BF8467153EFC}"/>
              </a:ext>
            </a:extLst>
          </p:cNvPr>
          <p:cNvSpPr txBox="1"/>
          <p:nvPr/>
        </p:nvSpPr>
        <p:spPr>
          <a:xfrm>
            <a:off x="2453432" y="481674"/>
            <a:ext cx="7123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Sustainability Road Map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2B38D6-3CC4-4F1F-AD3F-A8C22444DAF6}"/>
              </a:ext>
            </a:extLst>
          </p:cNvPr>
          <p:cNvSpPr/>
          <p:nvPr/>
        </p:nvSpPr>
        <p:spPr>
          <a:xfrm>
            <a:off x="2550470" y="2057399"/>
            <a:ext cx="76200" cy="1621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0CA79B3C-35A5-4D27-B21B-C971A3F1A1F8}"/>
              </a:ext>
            </a:extLst>
          </p:cNvPr>
          <p:cNvSpPr/>
          <p:nvPr/>
        </p:nvSpPr>
        <p:spPr>
          <a:xfrm>
            <a:off x="2113664" y="1994874"/>
            <a:ext cx="949813" cy="949813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7490CA-6B83-4B24-8D09-E8AF90A58EA3}"/>
              </a:ext>
            </a:extLst>
          </p:cNvPr>
          <p:cNvSpPr/>
          <p:nvPr/>
        </p:nvSpPr>
        <p:spPr>
          <a:xfrm>
            <a:off x="2550470" y="3678441"/>
            <a:ext cx="76200" cy="16210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37918B75-E8F9-404A-916E-4181EA8C6269}"/>
              </a:ext>
            </a:extLst>
          </p:cNvPr>
          <p:cNvSpPr/>
          <p:nvPr/>
        </p:nvSpPr>
        <p:spPr>
          <a:xfrm>
            <a:off x="2113664" y="3615916"/>
            <a:ext cx="949813" cy="949813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EB4D8E-27B1-4CC8-9AFB-A1E801E10582}"/>
              </a:ext>
            </a:extLst>
          </p:cNvPr>
          <p:cNvSpPr/>
          <p:nvPr/>
        </p:nvSpPr>
        <p:spPr>
          <a:xfrm>
            <a:off x="2550470" y="5299483"/>
            <a:ext cx="76200" cy="15585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48781889-A2A6-423B-9CF6-7BDE8FC44C6F}"/>
              </a:ext>
            </a:extLst>
          </p:cNvPr>
          <p:cNvSpPr/>
          <p:nvPr/>
        </p:nvSpPr>
        <p:spPr>
          <a:xfrm>
            <a:off x="2113664" y="5236958"/>
            <a:ext cx="949813" cy="94981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B107A2-4F95-44CC-9856-4A87C5352E15}"/>
              </a:ext>
            </a:extLst>
          </p:cNvPr>
          <p:cNvSpPr txBox="1"/>
          <p:nvPr/>
        </p:nvSpPr>
        <p:spPr>
          <a:xfrm>
            <a:off x="3691224" y="2207943"/>
            <a:ext cx="378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Current Sustainable Practices 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DB0645-53F4-46B9-A18D-8042D927DFA5}"/>
              </a:ext>
            </a:extLst>
          </p:cNvPr>
          <p:cNvSpPr txBox="1"/>
          <p:nvPr/>
        </p:nvSpPr>
        <p:spPr>
          <a:xfrm>
            <a:off x="3673978" y="2629855"/>
            <a:ext cx="43644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Things that are in practice and implemented successfully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91B25B-1108-47F7-80D1-80547F6F57BF}"/>
              </a:ext>
            </a:extLst>
          </p:cNvPr>
          <p:cNvSpPr txBox="1"/>
          <p:nvPr/>
        </p:nvSpPr>
        <p:spPr>
          <a:xfrm>
            <a:off x="3672326" y="3593638"/>
            <a:ext cx="245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Short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Term Targets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nter" panose="020B0502030000000004" pitchFamily="34" charset="0"/>
              <a:ea typeface="Inter" panose="020B0502030000000004" pitchFamily="34" charset="0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F70534-683A-4C81-B017-120DE8CE8C01}"/>
              </a:ext>
            </a:extLst>
          </p:cNvPr>
          <p:cNvSpPr txBox="1"/>
          <p:nvPr/>
        </p:nvSpPr>
        <p:spPr>
          <a:xfrm>
            <a:off x="3672327" y="4015550"/>
            <a:ext cx="46570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i="1" dirty="0">
                <a:solidFill>
                  <a:prstClr val="black">
                    <a:lumMod val="85000"/>
                    <a:lumOff val="15000"/>
                  </a:prstClr>
                </a:solidFill>
                <a:ea typeface="Roboto" panose="02000000000000000000" pitchFamily="2" charset="0"/>
                <a:cs typeface="Roboto" panose="02000000000000000000" pitchFamily="2" charset="0"/>
              </a:rPr>
              <a:t>Things that we can implement soon (short term projects)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3A47F6-C694-44E9-9F43-AF02922E1C33}"/>
              </a:ext>
            </a:extLst>
          </p:cNvPr>
          <p:cNvSpPr txBox="1"/>
          <p:nvPr/>
        </p:nvSpPr>
        <p:spPr>
          <a:xfrm>
            <a:off x="3699098" y="5329583"/>
            <a:ext cx="249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Long-Term Targets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nter" panose="020B0502030000000004" pitchFamily="34" charset="0"/>
              <a:ea typeface="Inter" panose="020B0502030000000004" pitchFamily="34" charset="0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41D27F4-D619-4C78-9D3C-D0D935A51349}"/>
              </a:ext>
            </a:extLst>
          </p:cNvPr>
          <p:cNvSpPr txBox="1"/>
          <p:nvPr/>
        </p:nvSpPr>
        <p:spPr>
          <a:xfrm>
            <a:off x="3672327" y="5751495"/>
            <a:ext cx="45489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Things that we will</a:t>
            </a:r>
            <a:r>
              <a:rPr kumimoji="0" lang="en-US" sz="1000" b="0" i="1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 do in the future (long term projects) 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Freeform 77">
            <a:extLst>
              <a:ext uri="{FF2B5EF4-FFF2-40B4-BE49-F238E27FC236}">
                <a16:creationId xmlns:a16="http://schemas.microsoft.com/office/drawing/2014/main" id="{5E30A451-118E-441B-B67D-2E9B71CBE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5793" y="3960456"/>
            <a:ext cx="308934" cy="260731"/>
          </a:xfrm>
          <a:custGeom>
            <a:avLst/>
            <a:gdLst>
              <a:gd name="T0" fmla="*/ 167540 w 497"/>
              <a:gd name="T1" fmla="*/ 56041 h 418"/>
              <a:gd name="T2" fmla="*/ 167540 w 497"/>
              <a:gd name="T3" fmla="*/ 56041 h 418"/>
              <a:gd name="T4" fmla="*/ 175196 w 497"/>
              <a:gd name="T5" fmla="*/ 56041 h 418"/>
              <a:gd name="T6" fmla="*/ 175196 w 497"/>
              <a:gd name="T7" fmla="*/ 80446 h 418"/>
              <a:gd name="T8" fmla="*/ 223387 w 497"/>
              <a:gd name="T9" fmla="*/ 40223 h 418"/>
              <a:gd name="T10" fmla="*/ 175196 w 497"/>
              <a:gd name="T11" fmla="*/ 0 h 418"/>
              <a:gd name="T12" fmla="*/ 175196 w 497"/>
              <a:gd name="T13" fmla="*/ 23953 h 418"/>
              <a:gd name="T14" fmla="*/ 167540 w 497"/>
              <a:gd name="T15" fmla="*/ 23953 h 418"/>
              <a:gd name="T16" fmla="*/ 83770 w 497"/>
              <a:gd name="T17" fmla="*/ 84513 h 418"/>
              <a:gd name="T18" fmla="*/ 23870 w 497"/>
              <a:gd name="T19" fmla="*/ 128352 h 418"/>
              <a:gd name="T20" fmla="*/ 0 w 497"/>
              <a:gd name="T21" fmla="*/ 128352 h 418"/>
              <a:gd name="T22" fmla="*/ 0 w 497"/>
              <a:gd name="T23" fmla="*/ 160440 h 418"/>
              <a:gd name="T24" fmla="*/ 23870 w 497"/>
              <a:gd name="T25" fmla="*/ 160440 h 418"/>
              <a:gd name="T26" fmla="*/ 107640 w 497"/>
              <a:gd name="T27" fmla="*/ 100331 h 418"/>
              <a:gd name="T28" fmla="*/ 167540 w 497"/>
              <a:gd name="T29" fmla="*/ 56041 h 418"/>
              <a:gd name="T30" fmla="*/ 59450 w 497"/>
              <a:gd name="T31" fmla="*/ 76378 h 418"/>
              <a:gd name="T32" fmla="*/ 59450 w 497"/>
              <a:gd name="T33" fmla="*/ 76378 h 418"/>
              <a:gd name="T34" fmla="*/ 63503 w 497"/>
              <a:gd name="T35" fmla="*/ 68695 h 418"/>
              <a:gd name="T36" fmla="*/ 79717 w 497"/>
              <a:gd name="T37" fmla="*/ 52425 h 418"/>
              <a:gd name="T38" fmla="*/ 23870 w 497"/>
              <a:gd name="T39" fmla="*/ 28472 h 418"/>
              <a:gd name="T40" fmla="*/ 0 w 497"/>
              <a:gd name="T41" fmla="*/ 28472 h 418"/>
              <a:gd name="T42" fmla="*/ 0 w 497"/>
              <a:gd name="T43" fmla="*/ 60560 h 418"/>
              <a:gd name="T44" fmla="*/ 23870 w 497"/>
              <a:gd name="T45" fmla="*/ 60560 h 418"/>
              <a:gd name="T46" fmla="*/ 59450 w 497"/>
              <a:gd name="T47" fmla="*/ 76378 h 418"/>
              <a:gd name="T48" fmla="*/ 175196 w 497"/>
              <a:gd name="T49" fmla="*/ 132419 h 418"/>
              <a:gd name="T50" fmla="*/ 175196 w 497"/>
              <a:gd name="T51" fmla="*/ 132419 h 418"/>
              <a:gd name="T52" fmla="*/ 167540 w 497"/>
              <a:gd name="T53" fmla="*/ 132419 h 418"/>
              <a:gd name="T54" fmla="*/ 127456 w 497"/>
              <a:gd name="T55" fmla="*/ 112534 h 418"/>
              <a:gd name="T56" fmla="*/ 127456 w 497"/>
              <a:gd name="T57" fmla="*/ 116601 h 418"/>
              <a:gd name="T58" fmla="*/ 111693 w 497"/>
              <a:gd name="T59" fmla="*/ 136487 h 418"/>
              <a:gd name="T60" fmla="*/ 167540 w 497"/>
              <a:gd name="T61" fmla="*/ 160440 h 418"/>
              <a:gd name="T62" fmla="*/ 175196 w 497"/>
              <a:gd name="T63" fmla="*/ 160440 h 418"/>
              <a:gd name="T64" fmla="*/ 175196 w 497"/>
              <a:gd name="T65" fmla="*/ 188460 h 418"/>
              <a:gd name="T66" fmla="*/ 223387 w 497"/>
              <a:gd name="T67" fmla="*/ 148237 h 418"/>
              <a:gd name="T68" fmla="*/ 175196 w 497"/>
              <a:gd name="T69" fmla="*/ 108466 h 418"/>
              <a:gd name="T70" fmla="*/ 175196 w 497"/>
              <a:gd name="T71" fmla="*/ 132419 h 41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33" name="Freeform 14">
            <a:extLst>
              <a:ext uri="{FF2B5EF4-FFF2-40B4-BE49-F238E27FC236}">
                <a16:creationId xmlns:a16="http://schemas.microsoft.com/office/drawing/2014/main" id="{86AD0FDF-42AD-4151-84D4-838157F1B9A2}"/>
              </a:ext>
            </a:extLst>
          </p:cNvPr>
          <p:cNvSpPr>
            <a:spLocks noEditPoints="1"/>
          </p:cNvSpPr>
          <p:nvPr/>
        </p:nvSpPr>
        <p:spPr bwMode="auto">
          <a:xfrm>
            <a:off x="2384786" y="2256747"/>
            <a:ext cx="415925" cy="415925"/>
          </a:xfrm>
          <a:custGeom>
            <a:avLst/>
            <a:gdLst>
              <a:gd name="T0" fmla="*/ 207963 w 256"/>
              <a:gd name="T1" fmla="*/ 415925 h 256"/>
              <a:gd name="T2" fmla="*/ 0 w 256"/>
              <a:gd name="T3" fmla="*/ 207963 h 256"/>
              <a:gd name="T4" fmla="*/ 207963 w 256"/>
              <a:gd name="T5" fmla="*/ 0 h 256"/>
              <a:gd name="T6" fmla="*/ 415925 w 256"/>
              <a:gd name="T7" fmla="*/ 207963 h 256"/>
              <a:gd name="T8" fmla="*/ 207963 w 256"/>
              <a:gd name="T9" fmla="*/ 415925 h 256"/>
              <a:gd name="T10" fmla="*/ 207963 w 256"/>
              <a:gd name="T11" fmla="*/ 38993 h 256"/>
              <a:gd name="T12" fmla="*/ 38993 w 256"/>
              <a:gd name="T13" fmla="*/ 207963 h 256"/>
              <a:gd name="T14" fmla="*/ 207963 w 256"/>
              <a:gd name="T15" fmla="*/ 376932 h 256"/>
              <a:gd name="T16" fmla="*/ 376932 w 256"/>
              <a:gd name="T17" fmla="*/ 207963 h 256"/>
              <a:gd name="T18" fmla="*/ 207963 w 256"/>
              <a:gd name="T19" fmla="*/ 38993 h 256"/>
              <a:gd name="T20" fmla="*/ 207963 w 256"/>
              <a:gd name="T21" fmla="*/ 331440 h 256"/>
              <a:gd name="T22" fmla="*/ 84485 w 256"/>
              <a:gd name="T23" fmla="*/ 207963 h 256"/>
              <a:gd name="T24" fmla="*/ 207963 w 256"/>
              <a:gd name="T25" fmla="*/ 84485 h 256"/>
              <a:gd name="T26" fmla="*/ 331440 w 256"/>
              <a:gd name="T27" fmla="*/ 207963 h 256"/>
              <a:gd name="T28" fmla="*/ 207963 w 256"/>
              <a:gd name="T29" fmla="*/ 331440 h 256"/>
              <a:gd name="T30" fmla="*/ 207963 w 256"/>
              <a:gd name="T31" fmla="*/ 123478 h 256"/>
              <a:gd name="T32" fmla="*/ 123478 w 256"/>
              <a:gd name="T33" fmla="*/ 207963 h 256"/>
              <a:gd name="T34" fmla="*/ 207963 w 256"/>
              <a:gd name="T35" fmla="*/ 292447 h 256"/>
              <a:gd name="T36" fmla="*/ 292447 w 256"/>
              <a:gd name="T37" fmla="*/ 207963 h 256"/>
              <a:gd name="T38" fmla="*/ 207963 w 256"/>
              <a:gd name="T39" fmla="*/ 123478 h 256"/>
              <a:gd name="T40" fmla="*/ 207963 w 256"/>
              <a:gd name="T41" fmla="*/ 246955 h 256"/>
              <a:gd name="T42" fmla="*/ 168970 w 256"/>
              <a:gd name="T43" fmla="*/ 207963 h 256"/>
              <a:gd name="T44" fmla="*/ 207963 w 256"/>
              <a:gd name="T45" fmla="*/ 168970 h 256"/>
              <a:gd name="T46" fmla="*/ 246955 w 256"/>
              <a:gd name="T47" fmla="*/ 207963 h 256"/>
              <a:gd name="T48" fmla="*/ 207963 w 256"/>
              <a:gd name="T49" fmla="*/ 246955 h 2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28" y="204"/>
                </a:moveTo>
                <a:cubicBezTo>
                  <a:pt x="86" y="204"/>
                  <a:pt x="52" y="170"/>
                  <a:pt x="52" y="128"/>
                </a:cubicBezTo>
                <a:cubicBezTo>
                  <a:pt x="52" y="86"/>
                  <a:pt x="86" y="52"/>
                  <a:pt x="128" y="52"/>
                </a:cubicBezTo>
                <a:cubicBezTo>
                  <a:pt x="170" y="52"/>
                  <a:pt x="204" y="86"/>
                  <a:pt x="204" y="128"/>
                </a:cubicBezTo>
                <a:cubicBezTo>
                  <a:pt x="204" y="170"/>
                  <a:pt x="170" y="204"/>
                  <a:pt x="128" y="204"/>
                </a:cubicBezTo>
                <a:moveTo>
                  <a:pt x="128" y="76"/>
                </a:moveTo>
                <a:cubicBezTo>
                  <a:pt x="99" y="76"/>
                  <a:pt x="76" y="99"/>
                  <a:pt x="76" y="128"/>
                </a:cubicBezTo>
                <a:cubicBezTo>
                  <a:pt x="76" y="157"/>
                  <a:pt x="99" y="180"/>
                  <a:pt x="128" y="180"/>
                </a:cubicBezTo>
                <a:cubicBezTo>
                  <a:pt x="157" y="180"/>
                  <a:pt x="180" y="157"/>
                  <a:pt x="180" y="128"/>
                </a:cubicBezTo>
                <a:cubicBezTo>
                  <a:pt x="180" y="99"/>
                  <a:pt x="157" y="76"/>
                  <a:pt x="128" y="76"/>
                </a:cubicBezTo>
                <a:moveTo>
                  <a:pt x="128" y="152"/>
                </a:moveTo>
                <a:cubicBezTo>
                  <a:pt x="115" y="152"/>
                  <a:pt x="104" y="141"/>
                  <a:pt x="104" y="128"/>
                </a:cubicBezTo>
                <a:cubicBezTo>
                  <a:pt x="104" y="115"/>
                  <a:pt x="115" y="104"/>
                  <a:pt x="128" y="104"/>
                </a:cubicBezTo>
                <a:cubicBezTo>
                  <a:pt x="141" y="104"/>
                  <a:pt x="152" y="115"/>
                  <a:pt x="152" y="128"/>
                </a:cubicBezTo>
                <a:cubicBezTo>
                  <a:pt x="152" y="141"/>
                  <a:pt x="141" y="152"/>
                  <a:pt x="128" y="15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35" name="Freeform 21">
            <a:extLst>
              <a:ext uri="{FF2B5EF4-FFF2-40B4-BE49-F238E27FC236}">
                <a16:creationId xmlns:a16="http://schemas.microsoft.com/office/drawing/2014/main" id="{970B3CAB-5EBE-452F-8909-7B01538728B3}"/>
              </a:ext>
            </a:extLst>
          </p:cNvPr>
          <p:cNvSpPr>
            <a:spLocks noEditPoints="1"/>
          </p:cNvSpPr>
          <p:nvPr/>
        </p:nvSpPr>
        <p:spPr bwMode="auto">
          <a:xfrm>
            <a:off x="2364678" y="3960456"/>
            <a:ext cx="411163" cy="239713"/>
          </a:xfrm>
          <a:custGeom>
            <a:avLst/>
            <a:gdLst>
              <a:gd name="T0" fmla="*/ 411163 w 257"/>
              <a:gd name="T1" fmla="*/ 119857 h 150"/>
              <a:gd name="T2" fmla="*/ 411163 w 257"/>
              <a:gd name="T3" fmla="*/ 121455 h 150"/>
              <a:gd name="T4" fmla="*/ 411163 w 257"/>
              <a:gd name="T5" fmla="*/ 121455 h 150"/>
              <a:gd name="T6" fmla="*/ 411163 w 257"/>
              <a:gd name="T7" fmla="*/ 121455 h 150"/>
              <a:gd name="T8" fmla="*/ 411163 w 257"/>
              <a:gd name="T9" fmla="*/ 121455 h 150"/>
              <a:gd name="T10" fmla="*/ 411163 w 257"/>
              <a:gd name="T11" fmla="*/ 123053 h 150"/>
              <a:gd name="T12" fmla="*/ 406363 w 257"/>
              <a:gd name="T13" fmla="*/ 131043 h 150"/>
              <a:gd name="T14" fmla="*/ 393565 w 257"/>
              <a:gd name="T15" fmla="*/ 145426 h 150"/>
              <a:gd name="T16" fmla="*/ 305573 w 257"/>
              <a:gd name="T17" fmla="*/ 210947 h 150"/>
              <a:gd name="T18" fmla="*/ 241578 w 257"/>
              <a:gd name="T19" fmla="*/ 234919 h 150"/>
              <a:gd name="T20" fmla="*/ 166385 w 257"/>
              <a:gd name="T21" fmla="*/ 233321 h 150"/>
              <a:gd name="T22" fmla="*/ 49596 w 257"/>
              <a:gd name="T23" fmla="*/ 174191 h 150"/>
              <a:gd name="T24" fmla="*/ 6399 w 257"/>
              <a:gd name="T25" fmla="*/ 131043 h 150"/>
              <a:gd name="T26" fmla="*/ 6399 w 257"/>
              <a:gd name="T27" fmla="*/ 108670 h 150"/>
              <a:gd name="T28" fmla="*/ 19198 w 257"/>
              <a:gd name="T29" fmla="*/ 94287 h 150"/>
              <a:gd name="T30" fmla="*/ 107190 w 257"/>
              <a:gd name="T31" fmla="*/ 28766 h 150"/>
              <a:gd name="T32" fmla="*/ 171185 w 257"/>
              <a:gd name="T33" fmla="*/ 4794 h 150"/>
              <a:gd name="T34" fmla="*/ 246378 w 257"/>
              <a:gd name="T35" fmla="*/ 6392 h 150"/>
              <a:gd name="T36" fmla="*/ 361567 w 257"/>
              <a:gd name="T37" fmla="*/ 65522 h 150"/>
              <a:gd name="T38" fmla="*/ 406363 w 257"/>
              <a:gd name="T39" fmla="*/ 108670 h 150"/>
              <a:gd name="T40" fmla="*/ 411163 w 257"/>
              <a:gd name="T41" fmla="*/ 116660 h 150"/>
              <a:gd name="T42" fmla="*/ 411163 w 257"/>
              <a:gd name="T43" fmla="*/ 118258 h 150"/>
              <a:gd name="T44" fmla="*/ 411163 w 257"/>
              <a:gd name="T45" fmla="*/ 118258 h 150"/>
              <a:gd name="T46" fmla="*/ 411163 w 257"/>
              <a:gd name="T47" fmla="*/ 118258 h 150"/>
              <a:gd name="T48" fmla="*/ 411163 w 257"/>
              <a:gd name="T49" fmla="*/ 118258 h 150"/>
              <a:gd name="T50" fmla="*/ 411163 w 257"/>
              <a:gd name="T51" fmla="*/ 119857 h 150"/>
              <a:gd name="T52" fmla="*/ 411163 w 257"/>
              <a:gd name="T53" fmla="*/ 119857 h 150"/>
              <a:gd name="T54" fmla="*/ 411163 w 257"/>
              <a:gd name="T55" fmla="*/ 119857 h 150"/>
              <a:gd name="T56" fmla="*/ 206381 w 257"/>
              <a:gd name="T57" fmla="*/ 39952 h 150"/>
              <a:gd name="T58" fmla="*/ 129588 w 257"/>
              <a:gd name="T59" fmla="*/ 116660 h 150"/>
              <a:gd name="T60" fmla="*/ 206381 w 257"/>
              <a:gd name="T61" fmla="*/ 193368 h 150"/>
              <a:gd name="T62" fmla="*/ 283175 w 257"/>
              <a:gd name="T63" fmla="*/ 116660 h 150"/>
              <a:gd name="T64" fmla="*/ 206381 w 257"/>
              <a:gd name="T65" fmla="*/ 39952 h 150"/>
              <a:gd name="T66" fmla="*/ 206381 w 257"/>
              <a:gd name="T67" fmla="*/ 155014 h 150"/>
              <a:gd name="T68" fmla="*/ 167985 w 257"/>
              <a:gd name="T69" fmla="*/ 116660 h 150"/>
              <a:gd name="T70" fmla="*/ 206381 w 257"/>
              <a:gd name="T71" fmla="*/ 78306 h 150"/>
              <a:gd name="T72" fmla="*/ 244778 w 257"/>
              <a:gd name="T73" fmla="*/ 116660 h 150"/>
              <a:gd name="T74" fmla="*/ 206381 w 257"/>
              <a:gd name="T75" fmla="*/ 155014 h 15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57" h="150">
                <a:moveTo>
                  <a:pt x="257" y="75"/>
                </a:moveTo>
                <a:cubicBezTo>
                  <a:pt x="257" y="76"/>
                  <a:pt x="257" y="76"/>
                  <a:pt x="257" y="76"/>
                </a:cubicBezTo>
                <a:cubicBezTo>
                  <a:pt x="257" y="76"/>
                  <a:pt x="257" y="76"/>
                  <a:pt x="257" y="76"/>
                </a:cubicBezTo>
                <a:cubicBezTo>
                  <a:pt x="257" y="76"/>
                  <a:pt x="257" y="76"/>
                  <a:pt x="257" y="76"/>
                </a:cubicBezTo>
                <a:cubicBezTo>
                  <a:pt x="257" y="76"/>
                  <a:pt x="257" y="76"/>
                  <a:pt x="257" y="76"/>
                </a:cubicBezTo>
                <a:cubicBezTo>
                  <a:pt x="257" y="76"/>
                  <a:pt x="257" y="77"/>
                  <a:pt x="257" y="77"/>
                </a:cubicBezTo>
                <a:cubicBezTo>
                  <a:pt x="257" y="79"/>
                  <a:pt x="256" y="80"/>
                  <a:pt x="254" y="82"/>
                </a:cubicBezTo>
                <a:cubicBezTo>
                  <a:pt x="252" y="85"/>
                  <a:pt x="249" y="88"/>
                  <a:pt x="246" y="91"/>
                </a:cubicBezTo>
                <a:cubicBezTo>
                  <a:pt x="230" y="107"/>
                  <a:pt x="211" y="122"/>
                  <a:pt x="191" y="132"/>
                </a:cubicBezTo>
                <a:cubicBezTo>
                  <a:pt x="179" y="139"/>
                  <a:pt x="165" y="144"/>
                  <a:pt x="151" y="147"/>
                </a:cubicBezTo>
                <a:cubicBezTo>
                  <a:pt x="135" y="150"/>
                  <a:pt x="119" y="150"/>
                  <a:pt x="104" y="146"/>
                </a:cubicBezTo>
                <a:cubicBezTo>
                  <a:pt x="77" y="141"/>
                  <a:pt x="53" y="126"/>
                  <a:pt x="31" y="109"/>
                </a:cubicBezTo>
                <a:cubicBezTo>
                  <a:pt x="22" y="101"/>
                  <a:pt x="12" y="92"/>
                  <a:pt x="4" y="82"/>
                </a:cubicBezTo>
                <a:cubicBezTo>
                  <a:pt x="0" y="78"/>
                  <a:pt x="0" y="72"/>
                  <a:pt x="4" y="68"/>
                </a:cubicBezTo>
                <a:cubicBezTo>
                  <a:pt x="6" y="65"/>
                  <a:pt x="9" y="62"/>
                  <a:pt x="12" y="59"/>
                </a:cubicBezTo>
                <a:cubicBezTo>
                  <a:pt x="28" y="43"/>
                  <a:pt x="47" y="28"/>
                  <a:pt x="67" y="18"/>
                </a:cubicBezTo>
                <a:cubicBezTo>
                  <a:pt x="79" y="11"/>
                  <a:pt x="93" y="6"/>
                  <a:pt x="107" y="3"/>
                </a:cubicBezTo>
                <a:cubicBezTo>
                  <a:pt x="123" y="0"/>
                  <a:pt x="138" y="0"/>
                  <a:pt x="154" y="4"/>
                </a:cubicBezTo>
                <a:cubicBezTo>
                  <a:pt x="181" y="9"/>
                  <a:pt x="205" y="24"/>
                  <a:pt x="226" y="41"/>
                </a:cubicBezTo>
                <a:cubicBezTo>
                  <a:pt x="236" y="49"/>
                  <a:pt x="246" y="58"/>
                  <a:pt x="254" y="68"/>
                </a:cubicBezTo>
                <a:cubicBezTo>
                  <a:pt x="256" y="70"/>
                  <a:pt x="257" y="71"/>
                  <a:pt x="257" y="73"/>
                </a:cubicBezTo>
                <a:cubicBezTo>
                  <a:pt x="257" y="74"/>
                  <a:pt x="257" y="74"/>
                  <a:pt x="257" y="74"/>
                </a:cubicBezTo>
                <a:cubicBezTo>
                  <a:pt x="257" y="74"/>
                  <a:pt x="257" y="74"/>
                  <a:pt x="257" y="74"/>
                </a:cubicBezTo>
                <a:cubicBezTo>
                  <a:pt x="257" y="74"/>
                  <a:pt x="257" y="74"/>
                  <a:pt x="257" y="74"/>
                </a:cubicBezTo>
                <a:cubicBezTo>
                  <a:pt x="257" y="74"/>
                  <a:pt x="257" y="74"/>
                  <a:pt x="257" y="74"/>
                </a:cubicBezTo>
                <a:cubicBezTo>
                  <a:pt x="257" y="74"/>
                  <a:pt x="257" y="74"/>
                  <a:pt x="257" y="75"/>
                </a:cubicBezTo>
                <a:cubicBezTo>
                  <a:pt x="257" y="75"/>
                  <a:pt x="257" y="75"/>
                  <a:pt x="257" y="75"/>
                </a:cubicBezTo>
                <a:cubicBezTo>
                  <a:pt x="257" y="75"/>
                  <a:pt x="257" y="75"/>
                  <a:pt x="257" y="75"/>
                </a:cubicBezTo>
                <a:moveTo>
                  <a:pt x="129" y="25"/>
                </a:moveTo>
                <a:cubicBezTo>
                  <a:pt x="102" y="25"/>
                  <a:pt x="81" y="46"/>
                  <a:pt x="81" y="73"/>
                </a:cubicBezTo>
                <a:cubicBezTo>
                  <a:pt x="81" y="100"/>
                  <a:pt x="102" y="121"/>
                  <a:pt x="129" y="121"/>
                </a:cubicBezTo>
                <a:cubicBezTo>
                  <a:pt x="156" y="121"/>
                  <a:pt x="177" y="100"/>
                  <a:pt x="177" y="73"/>
                </a:cubicBezTo>
                <a:cubicBezTo>
                  <a:pt x="177" y="46"/>
                  <a:pt x="156" y="25"/>
                  <a:pt x="129" y="25"/>
                </a:cubicBezTo>
                <a:moveTo>
                  <a:pt x="129" y="97"/>
                </a:moveTo>
                <a:cubicBezTo>
                  <a:pt x="116" y="97"/>
                  <a:pt x="105" y="86"/>
                  <a:pt x="105" y="73"/>
                </a:cubicBezTo>
                <a:cubicBezTo>
                  <a:pt x="105" y="60"/>
                  <a:pt x="116" y="49"/>
                  <a:pt x="129" y="49"/>
                </a:cubicBezTo>
                <a:cubicBezTo>
                  <a:pt x="142" y="49"/>
                  <a:pt x="153" y="60"/>
                  <a:pt x="153" y="73"/>
                </a:cubicBezTo>
                <a:cubicBezTo>
                  <a:pt x="153" y="86"/>
                  <a:pt x="142" y="97"/>
                  <a:pt x="129" y="9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Roboto" panose="02000000000000000000" pitchFamily="2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9DD9598-9BE3-4895-BE27-A2DCDA9768B3}"/>
              </a:ext>
            </a:extLst>
          </p:cNvPr>
          <p:cNvGrpSpPr/>
          <p:nvPr/>
        </p:nvGrpSpPr>
        <p:grpSpPr>
          <a:xfrm>
            <a:off x="2391021" y="5596316"/>
            <a:ext cx="333706" cy="333706"/>
            <a:chOff x="328613" y="4186238"/>
            <a:chExt cx="292100" cy="292100"/>
          </a:xfrm>
          <a:solidFill>
            <a:srgbClr val="FFFFFF"/>
          </a:solidFill>
        </p:grpSpPr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69A6EA02-1653-4F19-BAC2-67ED2943A6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8" y="4186238"/>
              <a:ext cx="206375" cy="206375"/>
            </a:xfrm>
            <a:custGeom>
              <a:avLst/>
              <a:gdLst/>
              <a:ahLst/>
              <a:cxnLst>
                <a:cxn ang="0">
                  <a:pos x="57" y="8"/>
                </a:cxn>
                <a:cxn ang="0">
                  <a:pos x="33" y="23"/>
                </a:cxn>
                <a:cxn ang="0">
                  <a:pos x="2" y="54"/>
                </a:cxn>
                <a:cxn ang="0">
                  <a:pos x="2" y="64"/>
                </a:cxn>
                <a:cxn ang="0">
                  <a:pos x="18" y="79"/>
                </a:cxn>
                <a:cxn ang="0">
                  <a:pos x="28" y="79"/>
                </a:cxn>
                <a:cxn ang="0">
                  <a:pos x="59" y="49"/>
                </a:cxn>
                <a:cxn ang="0">
                  <a:pos x="74" y="25"/>
                </a:cxn>
                <a:cxn ang="0">
                  <a:pos x="82" y="0"/>
                </a:cxn>
                <a:cxn ang="0">
                  <a:pos x="57" y="8"/>
                </a:cxn>
                <a:cxn ang="0">
                  <a:pos x="36" y="61"/>
                </a:cxn>
                <a:cxn ang="0">
                  <a:pos x="20" y="61"/>
                </a:cxn>
                <a:cxn ang="0">
                  <a:pos x="20" y="46"/>
                </a:cxn>
                <a:cxn ang="0">
                  <a:pos x="36" y="46"/>
                </a:cxn>
                <a:cxn ang="0">
                  <a:pos x="36" y="61"/>
                </a:cxn>
                <a:cxn ang="0">
                  <a:pos x="56" y="41"/>
                </a:cxn>
                <a:cxn ang="0">
                  <a:pos x="41" y="41"/>
                </a:cxn>
                <a:cxn ang="0">
                  <a:pos x="41" y="26"/>
                </a:cxn>
                <a:cxn ang="0">
                  <a:pos x="56" y="26"/>
                </a:cxn>
                <a:cxn ang="0">
                  <a:pos x="56" y="41"/>
                </a:cxn>
              </a:cxnLst>
              <a:rect l="0" t="0" r="r" b="b"/>
              <a:pathLst>
                <a:path w="82" h="82">
                  <a:moveTo>
                    <a:pt x="57" y="8"/>
                  </a:moveTo>
                  <a:cubicBezTo>
                    <a:pt x="50" y="11"/>
                    <a:pt x="39" y="17"/>
                    <a:pt x="33" y="2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7"/>
                    <a:pt x="0" y="61"/>
                    <a:pt x="2" y="64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21" y="82"/>
                    <a:pt x="25" y="82"/>
                    <a:pt x="28" y="7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65" y="43"/>
                    <a:pt x="71" y="32"/>
                    <a:pt x="74" y="2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57" y="8"/>
                  </a:lnTo>
                  <a:close/>
                  <a:moveTo>
                    <a:pt x="36" y="61"/>
                  </a:moveTo>
                  <a:cubicBezTo>
                    <a:pt x="32" y="66"/>
                    <a:pt x="25" y="66"/>
                    <a:pt x="20" y="61"/>
                  </a:cubicBezTo>
                  <a:cubicBezTo>
                    <a:pt x="16" y="57"/>
                    <a:pt x="16" y="50"/>
                    <a:pt x="20" y="46"/>
                  </a:cubicBezTo>
                  <a:cubicBezTo>
                    <a:pt x="25" y="42"/>
                    <a:pt x="32" y="42"/>
                    <a:pt x="36" y="46"/>
                  </a:cubicBezTo>
                  <a:cubicBezTo>
                    <a:pt x="40" y="50"/>
                    <a:pt x="40" y="57"/>
                    <a:pt x="36" y="61"/>
                  </a:cubicBezTo>
                  <a:close/>
                  <a:moveTo>
                    <a:pt x="56" y="41"/>
                  </a:moveTo>
                  <a:cubicBezTo>
                    <a:pt x="52" y="45"/>
                    <a:pt x="45" y="45"/>
                    <a:pt x="41" y="41"/>
                  </a:cubicBezTo>
                  <a:cubicBezTo>
                    <a:pt x="37" y="37"/>
                    <a:pt x="37" y="30"/>
                    <a:pt x="41" y="26"/>
                  </a:cubicBezTo>
                  <a:cubicBezTo>
                    <a:pt x="45" y="21"/>
                    <a:pt x="52" y="21"/>
                    <a:pt x="56" y="26"/>
                  </a:cubicBezTo>
                  <a:cubicBezTo>
                    <a:pt x="61" y="30"/>
                    <a:pt x="61" y="37"/>
                    <a:pt x="56" y="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Roboto" panose="02000000000000000000" pitchFamily="2" charset="0"/>
                <a:ea typeface="+mn-ea"/>
              </a:endParaRPr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181451C8-B691-4665-BB94-58A07EFD4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3" y="4270375"/>
              <a:ext cx="98425" cy="85725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9" y="5"/>
                </a:cxn>
                <a:cxn ang="0">
                  <a:pos x="18" y="5"/>
                </a:cxn>
                <a:cxn ang="0">
                  <a:pos x="3" y="21"/>
                </a:cxn>
                <a:cxn ang="0">
                  <a:pos x="3" y="31"/>
                </a:cxn>
                <a:cxn ang="0">
                  <a:pos x="13" y="31"/>
                </a:cxn>
              </a:cxnLst>
              <a:rect l="0" t="0" r="r" b="b"/>
              <a:pathLst>
                <a:path w="39" h="34">
                  <a:moveTo>
                    <a:pt x="13" y="3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3" y="0"/>
                    <a:pt x="24" y="0"/>
                    <a:pt x="18" y="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24"/>
                    <a:pt x="0" y="28"/>
                    <a:pt x="3" y="31"/>
                  </a:cubicBezTo>
                  <a:cubicBezTo>
                    <a:pt x="5" y="34"/>
                    <a:pt x="10" y="34"/>
                    <a:pt x="13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Roboto" panose="02000000000000000000" pitchFamily="2" charset="0"/>
                <a:ea typeface="+mn-ea"/>
              </a:endParaRPr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C96097A3-E089-4181-B027-68852EBE9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1" y="4373563"/>
              <a:ext cx="85725" cy="98425"/>
            </a:xfrm>
            <a:custGeom>
              <a:avLst/>
              <a:gdLst/>
              <a:ahLst/>
              <a:cxnLst>
                <a:cxn ang="0">
                  <a:pos x="3" y="26"/>
                </a:cxn>
                <a:cxn ang="0">
                  <a:pos x="3" y="36"/>
                </a:cxn>
                <a:cxn ang="0">
                  <a:pos x="13" y="36"/>
                </a:cxn>
                <a:cxn ang="0">
                  <a:pos x="29" y="21"/>
                </a:cxn>
                <a:cxn ang="0">
                  <a:pos x="29" y="0"/>
                </a:cxn>
                <a:cxn ang="0">
                  <a:pos x="3" y="26"/>
                </a:cxn>
              </a:cxnLst>
              <a:rect l="0" t="0" r="r" b="b"/>
              <a:pathLst>
                <a:path w="34" h="39">
                  <a:moveTo>
                    <a:pt x="3" y="26"/>
                  </a:moveTo>
                  <a:cubicBezTo>
                    <a:pt x="0" y="29"/>
                    <a:pt x="0" y="33"/>
                    <a:pt x="3" y="36"/>
                  </a:cubicBezTo>
                  <a:cubicBezTo>
                    <a:pt x="6" y="39"/>
                    <a:pt x="10" y="39"/>
                    <a:pt x="13" y="3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4" y="15"/>
                    <a:pt x="34" y="6"/>
                    <a:pt x="29" y="0"/>
                  </a:cubicBezTo>
                  <a:lnTo>
                    <a:pt x="3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Roboto" panose="02000000000000000000" pitchFamily="2" charset="0"/>
                <a:ea typeface="+mn-ea"/>
              </a:endParaRPr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359A049A-3080-4EAC-AD45-36D070571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6" y="4360863"/>
              <a:ext cx="49213" cy="5080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8"/>
                </a:cxn>
                <a:cxn ang="0">
                  <a:pos x="12" y="18"/>
                </a:cxn>
                <a:cxn ang="0">
                  <a:pos x="17" y="18"/>
                </a:cxn>
                <a:cxn ang="0">
                  <a:pos x="20" y="16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0" h="20">
                  <a:moveTo>
                    <a:pt x="2" y="3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20"/>
                    <a:pt x="16" y="20"/>
                    <a:pt x="17" y="18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Roboto" panose="02000000000000000000" pitchFamily="2" charset="0"/>
                <a:ea typeface="+mn-ea"/>
              </a:endParaRPr>
            </a:p>
          </p:txBody>
        </p:sp>
        <p:sp>
          <p:nvSpPr>
            <p:cNvPr id="52" name="Freeform 75">
              <a:extLst>
                <a:ext uri="{FF2B5EF4-FFF2-40B4-BE49-F238E27FC236}">
                  <a16:creationId xmlns:a16="http://schemas.microsoft.com/office/drawing/2014/main" id="{261E3BB0-28FD-4ED7-A752-D810EA72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13" y="4387850"/>
              <a:ext cx="90488" cy="9048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9" y="7"/>
                </a:cxn>
                <a:cxn ang="0">
                  <a:pos x="0" y="36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cubicBezTo>
                    <a:pt x="14" y="29"/>
                    <a:pt x="36" y="14"/>
                    <a:pt x="29" y="7"/>
                  </a:cubicBezTo>
                  <a:cubicBezTo>
                    <a:pt x="22" y="0"/>
                    <a:pt x="7" y="21"/>
                    <a:pt x="0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Roboto" panose="02000000000000000000" pitchFamily="2" charset="0"/>
                <a:ea typeface="+mn-ea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641" y="175120"/>
            <a:ext cx="2476848" cy="8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108702" y="1827127"/>
            <a:ext cx="10083298" cy="2275831"/>
          </a:xfrm>
          <a:prstGeom prst="rect">
            <a:avLst/>
          </a:prstGeom>
          <a:solidFill>
            <a:srgbClr val="52C3C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090040" y="4127500"/>
            <a:ext cx="10083298" cy="273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35AF9-F370-46FC-A39C-74192DE7BBFC}"/>
              </a:ext>
            </a:extLst>
          </p:cNvPr>
          <p:cNvSpPr txBox="1"/>
          <p:nvPr/>
        </p:nvSpPr>
        <p:spPr>
          <a:xfrm>
            <a:off x="961646" y="383656"/>
            <a:ext cx="8288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Current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Sustainable Practices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E284F6E-05D4-4997-8163-D9CE9EA61C73}"/>
              </a:ext>
            </a:extLst>
          </p:cNvPr>
          <p:cNvSpPr txBox="1"/>
          <p:nvPr/>
        </p:nvSpPr>
        <p:spPr>
          <a:xfrm>
            <a:off x="2335876" y="2671797"/>
            <a:ext cx="2303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050" i="1" dirty="0">
                <a:solidFill>
                  <a:prstClr val="black">
                    <a:lumMod val="85000"/>
                    <a:lumOff val="15000"/>
                  </a:prstClr>
                </a:solidFill>
                <a:ea typeface="Roboto" panose="02000000000000000000" pitchFamily="2" charset="0"/>
                <a:cs typeface="Roboto" panose="02000000000000000000" pitchFamily="2" charset="0"/>
              </a:rPr>
              <a:t>Sabeti Wain Aerospace </a:t>
            </a:r>
            <a:r>
              <a:rPr lang="en-GB" sz="1050" i="1" dirty="0">
                <a:solidFill>
                  <a:prstClr val="black">
                    <a:lumMod val="85000"/>
                    <a:lumOff val="15000"/>
                  </a:prstClr>
                </a:solidFill>
                <a:ea typeface="Roboto" panose="02000000000000000000" pitchFamily="2" charset="0"/>
                <a:cs typeface="Roboto" panose="02000000000000000000" pitchFamily="2" charset="0"/>
              </a:rPr>
              <a:t> installed </a:t>
            </a:r>
            <a:r>
              <a:rPr lang="en-GB" sz="1200" b="1" i="1" dirty="0">
                <a:solidFill>
                  <a:schemeClr val="accent2"/>
                </a:solidFill>
                <a:ea typeface="Roboto" panose="02000000000000000000" pitchFamily="2" charset="0"/>
                <a:cs typeface="Roboto" panose="02000000000000000000" pitchFamily="2" charset="0"/>
              </a:rPr>
              <a:t>177 solar panels </a:t>
            </a:r>
            <a:r>
              <a:rPr lang="en-GB" sz="1050" i="1" dirty="0">
                <a:solidFill>
                  <a:prstClr val="black">
                    <a:lumMod val="85000"/>
                    <a:lumOff val="15000"/>
                  </a:prstClr>
                </a:solidFill>
                <a:ea typeface="Roboto" panose="02000000000000000000" pitchFamily="2" charset="0"/>
                <a:cs typeface="Roboto" panose="02000000000000000000" pitchFamily="2" charset="0"/>
              </a:rPr>
              <a:t>on the roof of the High Wycombe Facility. </a:t>
            </a:r>
          </a:p>
          <a:p>
            <a:pPr lvl="0">
              <a:defRPr/>
            </a:pPr>
            <a:r>
              <a:rPr lang="en-GB" sz="1050" i="1" dirty="0">
                <a:solidFill>
                  <a:prstClr val="black">
                    <a:lumMod val="85000"/>
                    <a:lumOff val="15000"/>
                  </a:prstClr>
                </a:solidFill>
                <a:ea typeface="Roboto" panose="02000000000000000000" pitchFamily="2" charset="0"/>
                <a:cs typeface="Roboto" panose="02000000000000000000" pitchFamily="2" charset="0"/>
              </a:rPr>
              <a:t>​</a:t>
            </a:r>
          </a:p>
          <a:p>
            <a:pPr lvl="0">
              <a:defRPr/>
            </a:pPr>
            <a:r>
              <a:rPr lang="en-GB" sz="1050" i="1" dirty="0">
                <a:solidFill>
                  <a:prstClr val="black">
                    <a:lumMod val="85000"/>
                    <a:lumOff val="15000"/>
                  </a:prstClr>
                </a:solidFill>
                <a:ea typeface="Roboto" panose="02000000000000000000" pitchFamily="2" charset="0"/>
                <a:cs typeface="Roboto" panose="02000000000000000000" pitchFamily="2" charset="0"/>
              </a:rPr>
              <a:t>The system saves over </a:t>
            </a:r>
            <a:r>
              <a:rPr lang="en-GB" sz="1100" b="1" i="1" dirty="0">
                <a:solidFill>
                  <a:schemeClr val="accent2"/>
                </a:solidFill>
                <a:ea typeface="Roboto" panose="02000000000000000000" pitchFamily="2" charset="0"/>
                <a:cs typeface="Roboto" panose="02000000000000000000" pitchFamily="2" charset="0"/>
              </a:rPr>
              <a:t>27000KG of CO2 </a:t>
            </a:r>
            <a:r>
              <a:rPr lang="en-GB" sz="1050" i="1" dirty="0">
                <a:solidFill>
                  <a:prstClr val="black">
                    <a:lumMod val="85000"/>
                    <a:lumOff val="15000"/>
                  </a:prstClr>
                </a:solidFill>
                <a:ea typeface="Roboto" panose="02000000000000000000" pitchFamily="2" charset="0"/>
                <a:cs typeface="Roboto" panose="02000000000000000000" pitchFamily="2" charset="0"/>
              </a:rPr>
              <a:t>emissions each year, compared to generating the same amount of power by conventional means</a:t>
            </a:r>
            <a:endParaRPr lang="en-US" sz="1400" b="1" i="1" dirty="0">
              <a:solidFill>
                <a:schemeClr val="accent2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AutoShape 10" descr="11 Best Office Desk Plants to Uplift Your Mood at Workpl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80417C-2BB0-401C-8599-157DACB7AEFD}"/>
              </a:ext>
            </a:extLst>
          </p:cNvPr>
          <p:cNvSpPr txBox="1"/>
          <p:nvPr/>
        </p:nvSpPr>
        <p:spPr>
          <a:xfrm>
            <a:off x="2266645" y="2119203"/>
            <a:ext cx="205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Solar Panels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80417C-2BB0-401C-8599-157DACB7AEFD}"/>
              </a:ext>
            </a:extLst>
          </p:cNvPr>
          <p:cNvSpPr txBox="1"/>
          <p:nvPr/>
        </p:nvSpPr>
        <p:spPr>
          <a:xfrm>
            <a:off x="4923618" y="2087043"/>
            <a:ext cx="215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LED Lights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80417C-2BB0-401C-8599-157DACB7AEFD}"/>
              </a:ext>
            </a:extLst>
          </p:cNvPr>
          <p:cNvSpPr txBox="1"/>
          <p:nvPr/>
        </p:nvSpPr>
        <p:spPr>
          <a:xfrm>
            <a:off x="7536643" y="2087043"/>
            <a:ext cx="205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Car Charging Ports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284F6E-05D4-4997-8163-D9CE9EA61C73}"/>
              </a:ext>
            </a:extLst>
          </p:cNvPr>
          <p:cNvSpPr txBox="1"/>
          <p:nvPr/>
        </p:nvSpPr>
        <p:spPr>
          <a:xfrm>
            <a:off x="7583142" y="2713362"/>
            <a:ext cx="196490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050" i="1" dirty="0">
                <a:solidFill>
                  <a:prstClr val="black">
                    <a:lumMod val="85000"/>
                    <a:lumOff val="15000"/>
                  </a:prstClr>
                </a:solidFill>
                <a:ea typeface="Roboto" panose="02000000000000000000" pitchFamily="2" charset="0"/>
                <a:cs typeface="Roboto" panose="02000000000000000000" pitchFamily="2" charset="0"/>
              </a:rPr>
              <a:t>Sabeti Wain Aerospace provides two car charging stations for electric cars as it have </a:t>
            </a:r>
            <a:r>
              <a:rPr lang="en-GB" sz="1200" b="1" i="1" dirty="0">
                <a:solidFill>
                  <a:schemeClr val="accent2"/>
                </a:solidFill>
                <a:ea typeface="Roboto" panose="02000000000000000000" pitchFamily="2" charset="0"/>
                <a:cs typeface="Roboto" panose="02000000000000000000" pitchFamily="2" charset="0"/>
              </a:rPr>
              <a:t>less impact on environmental pollution.</a:t>
            </a:r>
            <a:endParaRPr lang="en-US" sz="2400" b="1" i="1" dirty="0">
              <a:solidFill>
                <a:schemeClr val="accent2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284F6E-05D4-4997-8163-D9CE9EA61C73}"/>
              </a:ext>
            </a:extLst>
          </p:cNvPr>
          <p:cNvSpPr txBox="1"/>
          <p:nvPr/>
        </p:nvSpPr>
        <p:spPr>
          <a:xfrm>
            <a:off x="5018077" y="2713362"/>
            <a:ext cx="19649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i="1" dirty="0">
                <a:solidFill>
                  <a:prstClr val="black">
                    <a:lumMod val="85000"/>
                    <a:lumOff val="15000"/>
                  </a:prstClr>
                </a:solidFill>
                <a:ea typeface="Roboto" panose="02000000000000000000" pitchFamily="2" charset="0"/>
                <a:cs typeface="Roboto" panose="02000000000000000000" pitchFamily="2" charset="0"/>
              </a:rPr>
              <a:t>Upgrading the lighting system to LED in parallel with office upgrades to </a:t>
            </a:r>
            <a:r>
              <a:rPr lang="en-US" sz="1200" b="1" i="1" dirty="0">
                <a:solidFill>
                  <a:schemeClr val="accent2"/>
                </a:solidFill>
                <a:ea typeface="Roboto" panose="02000000000000000000" pitchFamily="2" charset="0"/>
                <a:cs typeface="Roboto" panose="02000000000000000000" pitchFamily="2" charset="0"/>
              </a:rPr>
              <a:t>reduce energy consumption</a:t>
            </a:r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169993024"/>
              </p:ext>
            </p:extLst>
          </p:nvPr>
        </p:nvGraphicFramePr>
        <p:xfrm>
          <a:off x="10517" y="1866122"/>
          <a:ext cx="1902259" cy="480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Placeholder 20"/>
          <p:cNvPicPr>
            <a:picLocks noGrp="1" noChangeAspect="1"/>
          </p:cNvPicPr>
          <p:nvPr>
            <p:ph type="pic" sz="quarter" idx="13"/>
          </p:nvPr>
        </p:nvPicPr>
        <p:blipFill>
          <a:blip r:embed="rId7"/>
          <a:srcRect l="5135" r="5135"/>
          <a:stretch>
            <a:fillRect/>
          </a:stretch>
        </p:blipFill>
        <p:spPr>
          <a:xfrm>
            <a:off x="10091738" y="4127500"/>
            <a:ext cx="2108200" cy="2730500"/>
          </a:xfrm>
          <a:prstGeom prst="rect">
            <a:avLst/>
          </a:prstGeom>
        </p:spPr>
      </p:pic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8"/>
          <a:srcRect l="5320" r="5320"/>
          <a:stretch>
            <a:fillRect/>
          </a:stretch>
        </p:blipFill>
        <p:spPr>
          <a:xfrm>
            <a:off x="7515225" y="4127500"/>
            <a:ext cx="2439988" cy="2730500"/>
          </a:xfrm>
          <a:prstGeom prst="rect">
            <a:avLst/>
          </a:prstGeo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2"/>
          </p:nvPr>
        </p:nvPicPr>
        <p:blipFill>
          <a:blip r:embed="rId9"/>
          <a:srcRect t="2083" b="2083"/>
          <a:stretch>
            <a:fillRect/>
          </a:stretch>
        </p:blipFill>
        <p:spPr>
          <a:xfrm>
            <a:off x="4902200" y="4127500"/>
            <a:ext cx="2476500" cy="2730500"/>
          </a:xfrm>
          <a:prstGeom prst="rect">
            <a:avLst/>
          </a:prstGeo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1"/>
          </p:nvPr>
        </p:nvPicPr>
        <p:blipFill>
          <a:blip r:embed="rId10"/>
          <a:srcRect t="2315" b="2315"/>
          <a:stretch>
            <a:fillRect/>
          </a:stretch>
        </p:blipFill>
        <p:spPr>
          <a:xfrm>
            <a:off x="2212975" y="4127500"/>
            <a:ext cx="2552700" cy="27305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A80417C-2BB0-401C-8599-157DACB7AEFD}"/>
              </a:ext>
            </a:extLst>
          </p:cNvPr>
          <p:cNvSpPr txBox="1"/>
          <p:nvPr/>
        </p:nvSpPr>
        <p:spPr>
          <a:xfrm>
            <a:off x="10113156" y="2113742"/>
            <a:ext cx="205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Telecommuting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284F6E-05D4-4997-8163-D9CE9EA61C73}"/>
              </a:ext>
            </a:extLst>
          </p:cNvPr>
          <p:cNvSpPr txBox="1"/>
          <p:nvPr/>
        </p:nvSpPr>
        <p:spPr>
          <a:xfrm>
            <a:off x="10242285" y="2713362"/>
            <a:ext cx="179964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050" i="1" dirty="0">
                <a:solidFill>
                  <a:prstClr val="black">
                    <a:lumMod val="85000"/>
                    <a:lumOff val="15000"/>
                  </a:prstClr>
                </a:solidFill>
                <a:ea typeface="Roboto" panose="02000000000000000000" pitchFamily="2" charset="0"/>
                <a:cs typeface="Roboto" panose="02000000000000000000" pitchFamily="2" charset="0"/>
              </a:rPr>
              <a:t>Allow employees to work from home when the need arises; this helps to </a:t>
            </a:r>
            <a:r>
              <a:rPr lang="en-GB" sz="1200" b="1" i="1" dirty="0">
                <a:solidFill>
                  <a:schemeClr val="accent2"/>
                </a:solidFill>
                <a:ea typeface="Roboto" panose="02000000000000000000" pitchFamily="2" charset="0"/>
                <a:cs typeface="Roboto" panose="02000000000000000000" pitchFamily="2" charset="0"/>
              </a:rPr>
              <a:t>reduce commuting emissions &amp; office energy consumption.</a:t>
            </a:r>
            <a:endParaRPr lang="en-US" sz="1200" b="1" i="1" dirty="0">
              <a:solidFill>
                <a:schemeClr val="accent2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641" y="175120"/>
            <a:ext cx="2476848" cy="8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9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108701" y="1827127"/>
            <a:ext cx="10083299" cy="2275831"/>
          </a:xfrm>
          <a:prstGeom prst="rect">
            <a:avLst/>
          </a:prstGeom>
          <a:solidFill>
            <a:srgbClr val="52C3C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090040" y="4127500"/>
            <a:ext cx="10101960" cy="273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E284F6E-05D4-4997-8163-D9CE9EA61C73}"/>
              </a:ext>
            </a:extLst>
          </p:cNvPr>
          <p:cNvSpPr txBox="1"/>
          <p:nvPr/>
        </p:nvSpPr>
        <p:spPr>
          <a:xfrm>
            <a:off x="2334024" y="2793005"/>
            <a:ext cx="24642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050" i="1" dirty="0">
                <a:solidFill>
                  <a:prstClr val="black">
                    <a:lumMod val="85000"/>
                    <a:lumOff val="15000"/>
                  </a:prstClr>
                </a:solidFill>
                <a:ea typeface="Roboto" panose="02000000000000000000" pitchFamily="2" charset="0"/>
                <a:cs typeface="Roboto" panose="02000000000000000000" pitchFamily="2" charset="0"/>
              </a:rPr>
              <a:t>Providing Digital documentation </a:t>
            </a:r>
            <a:r>
              <a:rPr lang="en-GB" sz="1200" b="1" i="1" dirty="0">
                <a:solidFill>
                  <a:schemeClr val="accent2"/>
                </a:solidFill>
                <a:ea typeface="Roboto" panose="02000000000000000000" pitchFamily="2" charset="0"/>
                <a:cs typeface="Roboto" panose="02000000000000000000" pitchFamily="2" charset="0"/>
              </a:rPr>
              <a:t>reduce the use of paper </a:t>
            </a:r>
            <a:r>
              <a:rPr lang="en-GB" sz="1050" i="1" dirty="0">
                <a:ea typeface="Roboto" panose="02000000000000000000" pitchFamily="2" charset="0"/>
                <a:cs typeface="Roboto" panose="02000000000000000000" pitchFamily="2" charset="0"/>
              </a:rPr>
              <a:t>by storing files electronically and </a:t>
            </a:r>
            <a:r>
              <a:rPr lang="en-GB" sz="1200" b="1" i="1" dirty="0">
                <a:solidFill>
                  <a:schemeClr val="accent2"/>
                </a:solidFill>
                <a:ea typeface="Roboto" panose="02000000000000000000" pitchFamily="2" charset="0"/>
                <a:cs typeface="Roboto" panose="02000000000000000000" pitchFamily="2" charset="0"/>
              </a:rPr>
              <a:t>minimizing printing</a:t>
            </a:r>
            <a:r>
              <a:rPr lang="en-GB" sz="1200" b="1" i="1" dirty="0" smtClean="0">
                <a:solidFill>
                  <a:schemeClr val="accent2"/>
                </a:solidFill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lvl="0">
              <a:defRPr/>
            </a:pPr>
            <a:endParaRPr lang="en-US" sz="1200" b="1" i="1" dirty="0">
              <a:solidFill>
                <a:schemeClr val="accent2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defRPr/>
            </a:pPr>
            <a:r>
              <a:rPr lang="en-GB" sz="1050" i="1" dirty="0">
                <a:solidFill>
                  <a:prstClr val="black">
                    <a:lumMod val="85000"/>
                    <a:lumOff val="15000"/>
                  </a:prstClr>
                </a:solidFill>
                <a:ea typeface="Roboto" panose="02000000000000000000" pitchFamily="2" charset="0"/>
                <a:cs typeface="Roboto" panose="02000000000000000000" pitchFamily="2" charset="0"/>
              </a:rPr>
              <a:t>Provide electronic alternatives for reports, and presentations and whenever applicable</a:t>
            </a:r>
            <a:endParaRPr lang="en-US" sz="1050" b="1" i="1" dirty="0">
              <a:solidFill>
                <a:schemeClr val="accent2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defRPr/>
            </a:pPr>
            <a:endParaRPr lang="en-GB" sz="1050" b="1" i="1" dirty="0">
              <a:solidFill>
                <a:schemeClr val="accent2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AutoShape 10" descr="11 Best Office Desk Plants to Uplift Your Mood at Workpl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80417C-2BB0-401C-8599-157DACB7AEFD}"/>
              </a:ext>
            </a:extLst>
          </p:cNvPr>
          <p:cNvSpPr txBox="1"/>
          <p:nvPr/>
        </p:nvSpPr>
        <p:spPr>
          <a:xfrm>
            <a:off x="2340003" y="2015810"/>
            <a:ext cx="2051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ea typeface="Inter" panose="020B0502030000000004" pitchFamily="34" charset="0"/>
              </a:rPr>
              <a:t>Digital </a:t>
            </a:r>
            <a:r>
              <a:rPr lang="en-US" sz="1600" b="1" dirty="0" smtClean="0">
                <a:solidFill>
                  <a:schemeClr val="accent2"/>
                </a:solidFill>
                <a:ea typeface="Inter" panose="020B0502030000000004" pitchFamily="34" charset="0"/>
              </a:rPr>
              <a:t>Documentation &amp; Reduce Paper Use</a:t>
            </a:r>
            <a:endParaRPr lang="en-US" sz="1600" b="1" dirty="0">
              <a:solidFill>
                <a:schemeClr val="accent2"/>
              </a:solidFill>
              <a:ea typeface="Inter" panose="020B05020300000000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80417C-2BB0-401C-8599-157DACB7AEFD}"/>
              </a:ext>
            </a:extLst>
          </p:cNvPr>
          <p:cNvSpPr txBox="1"/>
          <p:nvPr/>
        </p:nvSpPr>
        <p:spPr>
          <a:xfrm>
            <a:off x="4973499" y="2087043"/>
            <a:ext cx="215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Conserving Energy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80417C-2BB0-401C-8599-157DACB7AEFD}"/>
              </a:ext>
            </a:extLst>
          </p:cNvPr>
          <p:cNvSpPr txBox="1"/>
          <p:nvPr/>
        </p:nvSpPr>
        <p:spPr>
          <a:xfrm>
            <a:off x="7664839" y="2119203"/>
            <a:ext cx="205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a typeface="Inter" panose="020B0502030000000004" pitchFamily="34" charset="0"/>
              </a:rPr>
              <a:t>Sensor Lights</a:t>
            </a:r>
            <a:endParaRPr lang="en-US" b="1" dirty="0">
              <a:solidFill>
                <a:schemeClr val="accent2"/>
              </a:solidFill>
              <a:ea typeface="Inter" panose="020B05020300000000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284F6E-05D4-4997-8163-D9CE9EA61C73}"/>
              </a:ext>
            </a:extLst>
          </p:cNvPr>
          <p:cNvSpPr txBox="1"/>
          <p:nvPr/>
        </p:nvSpPr>
        <p:spPr>
          <a:xfrm>
            <a:off x="10005465" y="2974913"/>
            <a:ext cx="1964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050" i="1" dirty="0">
                <a:ea typeface="Roboto" panose="02000000000000000000" pitchFamily="2" charset="0"/>
                <a:cs typeface="Roboto" panose="02000000000000000000" pitchFamily="2" charset="0"/>
              </a:rPr>
              <a:t>Donating materials no longer required  to charities.</a:t>
            </a:r>
          </a:p>
          <a:p>
            <a:pPr lvl="0">
              <a:defRPr/>
            </a:pPr>
            <a:r>
              <a:rPr lang="en-GB" sz="1050" i="1" dirty="0">
                <a:ea typeface="Roboto" panose="02000000000000000000" pitchFamily="2" charset="0"/>
                <a:cs typeface="Roboto" panose="02000000000000000000" pitchFamily="2" charset="0"/>
              </a:rPr>
              <a:t>Manufacturing offcuts are also donated to the local University </a:t>
            </a:r>
            <a:endParaRPr lang="en-US" sz="2400" i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284F6E-05D4-4997-8163-D9CE9EA61C73}"/>
              </a:ext>
            </a:extLst>
          </p:cNvPr>
          <p:cNvSpPr txBox="1"/>
          <p:nvPr/>
        </p:nvSpPr>
        <p:spPr>
          <a:xfrm>
            <a:off x="5157819" y="2713362"/>
            <a:ext cx="19649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050" i="1" dirty="0">
                <a:solidFill>
                  <a:prstClr val="black">
                    <a:lumMod val="85000"/>
                    <a:lumOff val="15000"/>
                  </a:prstClr>
                </a:solidFill>
                <a:ea typeface="Roboto" panose="02000000000000000000" pitchFamily="2" charset="0"/>
                <a:cs typeface="Roboto" panose="02000000000000000000" pitchFamily="2" charset="0"/>
              </a:rPr>
              <a:t>Turn off lights, computers, and other electronic devices when not in use.</a:t>
            </a: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169993024"/>
              </p:ext>
            </p:extLst>
          </p:nvPr>
        </p:nvGraphicFramePr>
        <p:xfrm>
          <a:off x="10517" y="1866122"/>
          <a:ext cx="1902259" cy="480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641" y="175120"/>
            <a:ext cx="2476848" cy="815480"/>
          </a:xfrm>
          <a:prstGeom prst="rect">
            <a:avLst/>
          </a:prstGeo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1"/>
          </p:nvPr>
        </p:nvPicPr>
        <p:blipFill>
          <a:blip r:embed="rId8"/>
          <a:srcRect l="47" r="47"/>
          <a:stretch>
            <a:fillRect/>
          </a:stretch>
        </p:blipFill>
        <p:spPr>
          <a:xfrm>
            <a:off x="2171700" y="4138613"/>
            <a:ext cx="2593975" cy="2730500"/>
          </a:xfrm>
          <a:prstGeom prst="rect">
            <a:avLst/>
          </a:prstGeo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2"/>
          </p:nvPr>
        </p:nvPicPr>
        <p:blipFill>
          <a:blip r:embed="rId9"/>
          <a:srcRect l="9320" r="9320"/>
          <a:stretch>
            <a:fillRect/>
          </a:stretch>
        </p:blipFill>
        <p:spPr>
          <a:xfrm>
            <a:off x="4903788" y="4127500"/>
            <a:ext cx="2474912" cy="2730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69CBA0-620A-061B-7A8C-CFEAA7381760}"/>
              </a:ext>
            </a:extLst>
          </p:cNvPr>
          <p:cNvSpPr txBox="1"/>
          <p:nvPr/>
        </p:nvSpPr>
        <p:spPr>
          <a:xfrm>
            <a:off x="9887301" y="2020623"/>
            <a:ext cx="2057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Reducing Manufacturing </a:t>
            </a:r>
            <a:r>
              <a:rPr lang="en-US" b="1" dirty="0" smtClean="0">
                <a:solidFill>
                  <a:schemeClr val="accent2"/>
                </a:solidFill>
                <a:ea typeface="Inter" panose="020B0502030000000004" pitchFamily="34" charset="0"/>
              </a:rPr>
              <a:t>Waste</a:t>
            </a:r>
            <a:endParaRPr lang="en-US" b="1" dirty="0">
              <a:solidFill>
                <a:schemeClr val="accent2"/>
              </a:solidFill>
              <a:ea typeface="Inter" panose="020B050203000000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7DD11-FDF7-C162-D738-9616DA52B26B}"/>
              </a:ext>
            </a:extLst>
          </p:cNvPr>
          <p:cNvSpPr txBox="1"/>
          <p:nvPr/>
        </p:nvSpPr>
        <p:spPr>
          <a:xfrm>
            <a:off x="7641436" y="2686373"/>
            <a:ext cx="19649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050" i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Roboto" panose="02000000000000000000" pitchFamily="2" charset="0"/>
                <a:cs typeface="Roboto" panose="02000000000000000000" pitchFamily="2" charset="0"/>
              </a:rPr>
              <a:t>Providing </a:t>
            </a:r>
            <a:r>
              <a:rPr lang="en-GB" sz="1050" i="1" dirty="0">
                <a:solidFill>
                  <a:prstClr val="black">
                    <a:lumMod val="85000"/>
                    <a:lumOff val="15000"/>
                  </a:prstClr>
                </a:solidFill>
                <a:ea typeface="Roboto" panose="02000000000000000000" pitchFamily="2" charset="0"/>
                <a:cs typeface="Roboto" panose="02000000000000000000" pitchFamily="2" charset="0"/>
              </a:rPr>
              <a:t>sensor lights to specific areas to minimize the energy consumption.</a:t>
            </a:r>
            <a:endParaRPr lang="en-GB" sz="1050" i="1" dirty="0">
              <a:solidFill>
                <a:prstClr val="black">
                  <a:lumMod val="85000"/>
                  <a:lumOff val="15000"/>
                </a:prst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035AF9-F370-46FC-A39C-74192DE7BBFC}"/>
              </a:ext>
            </a:extLst>
          </p:cNvPr>
          <p:cNvSpPr txBox="1"/>
          <p:nvPr/>
        </p:nvSpPr>
        <p:spPr>
          <a:xfrm>
            <a:off x="961646" y="383656"/>
            <a:ext cx="8288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Current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Sustainable Practices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10"/>
          <a:srcRect l="26433" r="26433"/>
          <a:stretch>
            <a:fillRect/>
          </a:stretch>
        </p:blipFill>
        <p:spPr>
          <a:xfrm>
            <a:off x="10123488" y="4127500"/>
            <a:ext cx="2076450" cy="2730500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11"/>
          <a:srcRect l="8645" r="8645"/>
          <a:stretch>
            <a:fillRect/>
          </a:stretch>
        </p:blipFill>
        <p:spPr>
          <a:xfrm>
            <a:off x="7535863" y="4135438"/>
            <a:ext cx="247015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6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310927" y="1827127"/>
            <a:ext cx="5444836" cy="2275831"/>
          </a:xfrm>
          <a:prstGeom prst="rect">
            <a:avLst/>
          </a:prstGeom>
          <a:solidFill>
            <a:srgbClr val="52C3C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310927" y="4127500"/>
            <a:ext cx="5444836" cy="273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10" descr="11 Best Office Desk Plants to Uplift Your Mood at Workpl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80417C-2BB0-401C-8599-157DACB7AEFD}"/>
              </a:ext>
            </a:extLst>
          </p:cNvPr>
          <p:cNvSpPr txBox="1"/>
          <p:nvPr/>
        </p:nvSpPr>
        <p:spPr>
          <a:xfrm>
            <a:off x="2805306" y="2091377"/>
            <a:ext cx="222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Reusable Materials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80417C-2BB0-401C-8599-157DACB7AEFD}"/>
              </a:ext>
            </a:extLst>
          </p:cNvPr>
          <p:cNvSpPr txBox="1"/>
          <p:nvPr/>
        </p:nvSpPr>
        <p:spPr>
          <a:xfrm>
            <a:off x="5335710" y="2120500"/>
            <a:ext cx="205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Reuse Packaging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284F6E-05D4-4997-8163-D9CE9EA61C73}"/>
              </a:ext>
            </a:extLst>
          </p:cNvPr>
          <p:cNvSpPr txBox="1"/>
          <p:nvPr/>
        </p:nvSpPr>
        <p:spPr>
          <a:xfrm>
            <a:off x="5428708" y="2769688"/>
            <a:ext cx="1964904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200" b="1" i="1" dirty="0">
                <a:solidFill>
                  <a:schemeClr val="accent2"/>
                </a:solidFill>
                <a:ea typeface="Roboto" panose="02000000000000000000" pitchFamily="2" charset="0"/>
                <a:cs typeface="Roboto" panose="02000000000000000000" pitchFamily="2" charset="0"/>
              </a:rPr>
              <a:t>Reuse packaging materials </a:t>
            </a:r>
            <a:r>
              <a:rPr lang="en-GB" sz="1050" i="1" dirty="0">
                <a:solidFill>
                  <a:prstClr val="black">
                    <a:lumMod val="85000"/>
                    <a:lumOff val="15000"/>
                  </a:prstClr>
                </a:solidFill>
                <a:ea typeface="Roboto" panose="02000000000000000000" pitchFamily="2" charset="0"/>
                <a:cs typeface="Roboto" panose="02000000000000000000" pitchFamily="2" charset="0"/>
              </a:rPr>
              <a:t>such as boxes, bubble wrap, and envelopes for shipping and storage purposes.</a:t>
            </a:r>
            <a:endParaRPr lang="en-US" sz="2400" b="1" i="1" dirty="0">
              <a:solidFill>
                <a:schemeClr val="accent2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284F6E-05D4-4997-8163-D9CE9EA61C73}"/>
              </a:ext>
            </a:extLst>
          </p:cNvPr>
          <p:cNvSpPr txBox="1"/>
          <p:nvPr/>
        </p:nvSpPr>
        <p:spPr>
          <a:xfrm>
            <a:off x="2805306" y="2769688"/>
            <a:ext cx="1964904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200" b="1" i="1" dirty="0">
                <a:solidFill>
                  <a:schemeClr val="accent2"/>
                </a:solidFill>
                <a:ea typeface="Roboto" panose="02000000000000000000" pitchFamily="2" charset="0"/>
                <a:cs typeface="Roboto" panose="02000000000000000000" pitchFamily="2" charset="0"/>
              </a:rPr>
              <a:t>Minimize the use of single-use plastics </a:t>
            </a:r>
            <a:r>
              <a:rPr lang="en-GB" sz="1050" i="1" dirty="0">
                <a:solidFill>
                  <a:prstClr val="black">
                    <a:lumMod val="85000"/>
                    <a:lumOff val="15000"/>
                  </a:prstClr>
                </a:solidFill>
                <a:ea typeface="Roboto" panose="02000000000000000000" pitchFamily="2" charset="0"/>
                <a:cs typeface="Roboto" panose="02000000000000000000" pitchFamily="2" charset="0"/>
              </a:rPr>
              <a:t>such as straws, and plastic bags in the office. Provide alternatives such as reusable materials. </a:t>
            </a:r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992" r="13992"/>
          <a:stretch>
            <a:fillRect/>
          </a:stretch>
        </p:blipFill>
        <p:spPr>
          <a:xfrm>
            <a:off x="5162712" y="4127500"/>
            <a:ext cx="2439988" cy="2730500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5606" r="15606"/>
          <a:stretch>
            <a:fillRect/>
          </a:stretch>
        </p:blipFill>
        <p:spPr>
          <a:xfrm>
            <a:off x="2549687" y="4127500"/>
            <a:ext cx="2476500" cy="2730500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747143798"/>
              </p:ext>
            </p:extLst>
          </p:nvPr>
        </p:nvGraphicFramePr>
        <p:xfrm>
          <a:off x="10517" y="1866122"/>
          <a:ext cx="1902259" cy="480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641" y="175120"/>
            <a:ext cx="2476848" cy="8154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0035AF9-F370-46FC-A39C-74192DE7BBFC}"/>
              </a:ext>
            </a:extLst>
          </p:cNvPr>
          <p:cNvSpPr txBox="1"/>
          <p:nvPr/>
        </p:nvSpPr>
        <p:spPr>
          <a:xfrm>
            <a:off x="961646" y="383656"/>
            <a:ext cx="8288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Current sustainable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Practices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3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217449" y="1827127"/>
            <a:ext cx="8033039" cy="2275831"/>
          </a:xfrm>
          <a:prstGeom prst="rect">
            <a:avLst/>
          </a:prstGeom>
          <a:solidFill>
            <a:srgbClr val="52C3C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230002" y="4127500"/>
            <a:ext cx="8020486" cy="273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10" descr="11 Best Office Desk Plants to Uplift Your Mood at Workpl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80417C-2BB0-401C-8599-157DACB7AEFD}"/>
              </a:ext>
            </a:extLst>
          </p:cNvPr>
          <p:cNvSpPr txBox="1"/>
          <p:nvPr/>
        </p:nvSpPr>
        <p:spPr>
          <a:xfrm>
            <a:off x="2014806" y="2203419"/>
            <a:ext cx="276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Recycle Scrap Foams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284F6E-05D4-4997-8163-D9CE9EA61C73}"/>
              </a:ext>
            </a:extLst>
          </p:cNvPr>
          <p:cNvSpPr txBox="1"/>
          <p:nvPr/>
        </p:nvSpPr>
        <p:spPr>
          <a:xfrm>
            <a:off x="2602763" y="2648010"/>
            <a:ext cx="2821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000" i="1" dirty="0">
                <a:solidFill>
                  <a:prstClr val="black">
                    <a:lumMod val="85000"/>
                    <a:lumOff val="15000"/>
                  </a:prstClr>
                </a:solidFill>
                <a:ea typeface="Roboto" panose="02000000000000000000" pitchFamily="2" charset="0"/>
                <a:cs typeface="Roboto" panose="02000000000000000000" pitchFamily="2" charset="0"/>
              </a:rPr>
              <a:t>Use the scrap foams from the manufacturing process into packaging materials. </a:t>
            </a:r>
            <a:endParaRPr lang="en-US" sz="1000" b="1" i="1" dirty="0">
              <a:solidFill>
                <a:prstClr val="black">
                  <a:lumMod val="85000"/>
                  <a:lumOff val="15000"/>
                </a:prst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defRPr/>
            </a:pPr>
            <a:endParaRPr lang="en-US" sz="1000" b="1" i="1" dirty="0">
              <a:solidFill>
                <a:prstClr val="black">
                  <a:lumMod val="85000"/>
                  <a:lumOff val="15000"/>
                </a:prst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defRPr/>
            </a:pPr>
            <a:endParaRPr lang="en-GB" sz="1000" i="1" dirty="0">
              <a:solidFill>
                <a:prstClr val="black">
                  <a:lumMod val="85000"/>
                  <a:lumOff val="15000"/>
                </a:prst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9068" b="19068"/>
          <a:stretch>
            <a:fillRect/>
          </a:stretch>
        </p:blipFill>
        <p:spPr>
          <a:xfrm>
            <a:off x="5010945" y="4127500"/>
            <a:ext cx="2476500" cy="2730500"/>
          </a:xfrm>
          <a:prstGeom prst="rect">
            <a:avLst/>
          </a:prstGeom>
        </p:spPr>
      </p:pic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4775" b="4775"/>
          <a:stretch>
            <a:fillRect/>
          </a:stretch>
        </p:blipFill>
        <p:spPr>
          <a:xfrm>
            <a:off x="2346659" y="4127500"/>
            <a:ext cx="2552700" cy="2730500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751651826"/>
              </p:ext>
            </p:extLst>
          </p:nvPr>
        </p:nvGraphicFramePr>
        <p:xfrm>
          <a:off x="10517" y="1866122"/>
          <a:ext cx="1902259" cy="480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641" y="175120"/>
            <a:ext cx="2476848" cy="815480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10"/>
          <a:srcRect l="12432" r="12432"/>
          <a:stretch>
            <a:fillRect/>
          </a:stretch>
        </p:blipFill>
        <p:spPr>
          <a:xfrm>
            <a:off x="7637463" y="4111625"/>
            <a:ext cx="2520950" cy="2730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284F6E-05D4-4997-8163-D9CE9EA61C73}"/>
              </a:ext>
            </a:extLst>
          </p:cNvPr>
          <p:cNvSpPr txBox="1"/>
          <p:nvPr/>
        </p:nvSpPr>
        <p:spPr>
          <a:xfrm>
            <a:off x="7808958" y="2783299"/>
            <a:ext cx="22743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000" i="1" dirty="0">
                <a:ea typeface="Roboto" panose="02000000000000000000" pitchFamily="2" charset="0"/>
                <a:cs typeface="Roboto" panose="02000000000000000000" pitchFamily="2" charset="0"/>
              </a:rPr>
              <a:t>To reduce the waste being disposed, </a:t>
            </a:r>
            <a:r>
              <a:rPr lang="en-GB" sz="1000" i="1" dirty="0" smtClean="0">
                <a:ea typeface="Roboto" panose="02000000000000000000" pitchFamily="2" charset="0"/>
                <a:cs typeface="Roboto" panose="02000000000000000000" pitchFamily="2" charset="0"/>
              </a:rPr>
              <a:t>SWA recycle </a:t>
            </a:r>
            <a:r>
              <a:rPr lang="en-GB" sz="1000" i="1" dirty="0">
                <a:ea typeface="Roboto" panose="02000000000000000000" pitchFamily="2" charset="0"/>
                <a:cs typeface="Roboto" panose="02000000000000000000" pitchFamily="2" charset="0"/>
              </a:rPr>
              <a:t>the scrap leathers as usable materials that can be distributed to employees, clients and customers for free. </a:t>
            </a:r>
            <a:endParaRPr lang="en-US" sz="10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0417C-2BB0-401C-8599-157DACB7AEFD}"/>
              </a:ext>
            </a:extLst>
          </p:cNvPr>
          <p:cNvSpPr txBox="1"/>
          <p:nvPr/>
        </p:nvSpPr>
        <p:spPr>
          <a:xfrm>
            <a:off x="7808959" y="2043873"/>
            <a:ext cx="2155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Recycling Leather </a:t>
            </a:r>
          </a:p>
          <a:p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Waste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035AF9-F370-46FC-A39C-74192DE7BBFC}"/>
              </a:ext>
            </a:extLst>
          </p:cNvPr>
          <p:cNvSpPr txBox="1"/>
          <p:nvPr/>
        </p:nvSpPr>
        <p:spPr>
          <a:xfrm>
            <a:off x="961646" y="383656"/>
            <a:ext cx="8288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Current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Sustainable Practices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3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-1" y="1827127"/>
            <a:ext cx="12192001" cy="2275831"/>
          </a:xfrm>
          <a:prstGeom prst="rect">
            <a:avLst/>
          </a:prstGeom>
          <a:solidFill>
            <a:srgbClr val="52C3C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0" y="4127500"/>
            <a:ext cx="12199958" cy="273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35AF9-F370-46FC-A39C-74192DE7BBFC}"/>
              </a:ext>
            </a:extLst>
          </p:cNvPr>
          <p:cNvSpPr txBox="1"/>
          <p:nvPr/>
        </p:nvSpPr>
        <p:spPr>
          <a:xfrm>
            <a:off x="2244436" y="516372"/>
            <a:ext cx="6884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Short Term Targets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A80417C-2BB0-401C-8599-157DACB7AEFD}"/>
              </a:ext>
            </a:extLst>
          </p:cNvPr>
          <p:cNvSpPr txBox="1"/>
          <p:nvPr/>
        </p:nvSpPr>
        <p:spPr>
          <a:xfrm>
            <a:off x="510592" y="2091378"/>
            <a:ext cx="222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Biodegradable bags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8D4172-073B-4CD5-A5AC-8351285D5896}"/>
              </a:ext>
            </a:extLst>
          </p:cNvPr>
          <p:cNvSpPr txBox="1"/>
          <p:nvPr/>
        </p:nvSpPr>
        <p:spPr>
          <a:xfrm>
            <a:off x="510591" y="2517761"/>
            <a:ext cx="2344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ea typeface="Roboto" panose="02000000000000000000" pitchFamily="2" charset="0"/>
                <a:cs typeface="Roboto" panose="02000000000000000000" pitchFamily="2" charset="0"/>
              </a:rPr>
              <a:t>Exploring the initiative to utilize biodegradable packaging, swapping plastic bags used in shipping to a biodegradable alternative.</a:t>
            </a:r>
          </a:p>
          <a:p>
            <a:endParaRPr lang="en-US" sz="1000" i="1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000" i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108D7D-5F0F-4D70-A70C-F9E6D77EA6D5}"/>
              </a:ext>
            </a:extLst>
          </p:cNvPr>
          <p:cNvSpPr txBox="1"/>
          <p:nvPr/>
        </p:nvSpPr>
        <p:spPr>
          <a:xfrm>
            <a:off x="3581882" y="2091378"/>
            <a:ext cx="222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Increase of Greens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E284F6E-05D4-4997-8163-D9CE9EA61C73}"/>
              </a:ext>
            </a:extLst>
          </p:cNvPr>
          <p:cNvSpPr txBox="1"/>
          <p:nvPr/>
        </p:nvSpPr>
        <p:spPr>
          <a:xfrm>
            <a:off x="3581882" y="2517761"/>
            <a:ext cx="1964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ea typeface="Roboto" panose="02000000000000000000" pitchFamily="2" charset="0"/>
                <a:cs typeface="Roboto" panose="02000000000000000000" pitchFamily="2" charset="0"/>
              </a:rPr>
              <a:t>Promoting a greener working environment by providing the team with plants and introducing plants in shared spaces.</a:t>
            </a:r>
            <a:endParaRPr lang="en-US" sz="1000" i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45B6F9A-23A4-4094-A810-8C0A16C27EFE}"/>
              </a:ext>
            </a:extLst>
          </p:cNvPr>
          <p:cNvSpPr txBox="1"/>
          <p:nvPr/>
        </p:nvSpPr>
        <p:spPr>
          <a:xfrm>
            <a:off x="6653172" y="2091378"/>
            <a:ext cx="256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Use of Renewable Fuel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AF7F91E-0095-45A0-BA6E-55C94299EE4A}"/>
              </a:ext>
            </a:extLst>
          </p:cNvPr>
          <p:cNvSpPr txBox="1"/>
          <p:nvPr/>
        </p:nvSpPr>
        <p:spPr>
          <a:xfrm>
            <a:off x="6653172" y="2517761"/>
            <a:ext cx="1964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ea typeface="Roboto" panose="02000000000000000000" pitchFamily="2" charset="0"/>
                <a:cs typeface="Roboto" panose="02000000000000000000" pitchFamily="2" charset="0"/>
              </a:rPr>
              <a:t>Researching the use of renewable fuel for company vehicles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DB3313A-2C44-4F33-9C5F-537F1EA8A0C0}"/>
              </a:ext>
            </a:extLst>
          </p:cNvPr>
          <p:cNvSpPr txBox="1"/>
          <p:nvPr/>
        </p:nvSpPr>
        <p:spPr>
          <a:xfrm>
            <a:off x="9724462" y="2091378"/>
            <a:ext cx="2007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Eco Friendly Cleaning Products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5B1B991-D92D-4152-934F-3366B18A5D61}"/>
              </a:ext>
            </a:extLst>
          </p:cNvPr>
          <p:cNvSpPr txBox="1"/>
          <p:nvPr/>
        </p:nvSpPr>
        <p:spPr>
          <a:xfrm>
            <a:off x="9724462" y="3002953"/>
            <a:ext cx="1964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ea typeface="Roboto" panose="02000000000000000000" pitchFamily="2" charset="0"/>
                <a:cs typeface="Roboto" panose="02000000000000000000" pitchFamily="2" charset="0"/>
              </a:rPr>
              <a:t>Reviewing Ecofriendly options currently on offer from our supplier 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A4FBE01-3141-40E9-A08E-57E3EEC89579}"/>
              </a:ext>
            </a:extLst>
          </p:cNvPr>
          <p:cNvCxnSpPr>
            <a:cxnSpLocks/>
          </p:cNvCxnSpPr>
          <p:nvPr/>
        </p:nvCxnSpPr>
        <p:spPr>
          <a:xfrm>
            <a:off x="3028689" y="2170927"/>
            <a:ext cx="0" cy="1257300"/>
          </a:xfrm>
          <a:prstGeom prst="line">
            <a:avLst/>
          </a:prstGeom>
          <a:ln w="1905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F1C9FBA-A8FF-47A0-88E5-B4EB7338AB2F}"/>
              </a:ext>
            </a:extLst>
          </p:cNvPr>
          <p:cNvCxnSpPr>
            <a:cxnSpLocks/>
          </p:cNvCxnSpPr>
          <p:nvPr/>
        </p:nvCxnSpPr>
        <p:spPr>
          <a:xfrm>
            <a:off x="6099979" y="2170927"/>
            <a:ext cx="0" cy="1257300"/>
          </a:xfrm>
          <a:prstGeom prst="line">
            <a:avLst/>
          </a:prstGeom>
          <a:ln w="1905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24B956E-8721-419E-A0AC-9C9B75E3557B}"/>
              </a:ext>
            </a:extLst>
          </p:cNvPr>
          <p:cNvCxnSpPr>
            <a:cxnSpLocks/>
          </p:cNvCxnSpPr>
          <p:nvPr/>
        </p:nvCxnSpPr>
        <p:spPr>
          <a:xfrm>
            <a:off x="9171269" y="2170927"/>
            <a:ext cx="0" cy="1257300"/>
          </a:xfrm>
          <a:prstGeom prst="line">
            <a:avLst/>
          </a:prstGeom>
          <a:ln w="1905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0" descr="11 Best Office Desk Plants to Uplift Your Mood at Workpl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80417C-2BB0-401C-8599-157DACB7AEFD}"/>
              </a:ext>
            </a:extLst>
          </p:cNvPr>
          <p:cNvSpPr txBox="1"/>
          <p:nvPr/>
        </p:nvSpPr>
        <p:spPr>
          <a:xfrm>
            <a:off x="2244436" y="1214067"/>
            <a:ext cx="6710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2"/>
                </a:solidFill>
                <a:ea typeface="Inter" panose="020B0502030000000004" pitchFamily="34" charset="0"/>
              </a:rPr>
              <a:t>Things we are researching and looking to implement in the short term</a:t>
            </a:r>
          </a:p>
        </p:txBody>
      </p:sp>
      <p:pic>
        <p:nvPicPr>
          <p:cNvPr id="21" name="Picture Placeholder 20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767" r="276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3" name="Picture Placeholder 22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44" b="14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641" y="175120"/>
            <a:ext cx="2476848" cy="815480"/>
          </a:xfrm>
          <a:prstGeom prst="rect">
            <a:avLst/>
          </a:prstGeom>
        </p:spPr>
      </p:pic>
      <p:pic>
        <p:nvPicPr>
          <p:cNvPr id="2" name="Picture Placeholder 1"/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9012" r="901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l="4930" r="493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4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-1" y="1827127"/>
            <a:ext cx="12192001" cy="2275831"/>
          </a:xfrm>
          <a:prstGeom prst="rect">
            <a:avLst/>
          </a:prstGeom>
          <a:solidFill>
            <a:srgbClr val="52C3C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0" y="4127500"/>
            <a:ext cx="12199958" cy="273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A80417C-2BB0-401C-8599-157DACB7AEFD}"/>
              </a:ext>
            </a:extLst>
          </p:cNvPr>
          <p:cNvSpPr txBox="1"/>
          <p:nvPr/>
        </p:nvSpPr>
        <p:spPr>
          <a:xfrm>
            <a:off x="510592" y="2091378"/>
            <a:ext cx="222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Food Waste Recycling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8D4172-073B-4CD5-A5AC-8351285D5896}"/>
              </a:ext>
            </a:extLst>
          </p:cNvPr>
          <p:cNvSpPr txBox="1"/>
          <p:nvPr/>
        </p:nvSpPr>
        <p:spPr>
          <a:xfrm>
            <a:off x="510592" y="2769688"/>
            <a:ext cx="1964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ea typeface="Roboto" panose="02000000000000000000" pitchFamily="2" charset="0"/>
                <a:cs typeface="Roboto" panose="02000000000000000000" pitchFamily="2" charset="0"/>
              </a:rPr>
              <a:t>Coordinating with our current recycling company to also implement food waste recycling</a:t>
            </a:r>
            <a:r>
              <a:rPr 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108D7D-5F0F-4D70-A70C-F9E6D77EA6D5}"/>
              </a:ext>
            </a:extLst>
          </p:cNvPr>
          <p:cNvSpPr txBox="1"/>
          <p:nvPr/>
        </p:nvSpPr>
        <p:spPr>
          <a:xfrm>
            <a:off x="3581882" y="2091378"/>
            <a:ext cx="222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Chiltern Rangers – Carbon Offsetting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E284F6E-05D4-4997-8163-D9CE9EA61C73}"/>
              </a:ext>
            </a:extLst>
          </p:cNvPr>
          <p:cNvSpPr txBox="1"/>
          <p:nvPr/>
        </p:nvSpPr>
        <p:spPr>
          <a:xfrm>
            <a:off x="3581882" y="2741485"/>
            <a:ext cx="1964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ea typeface="Roboto" panose="02000000000000000000" pitchFamily="2" charset="0"/>
                <a:cs typeface="Roboto" panose="02000000000000000000" pitchFamily="2" charset="0"/>
              </a:rPr>
              <a:t>Coordinating with Chiltern Rangers to collaborate and find ways we can improve the local area.</a:t>
            </a:r>
          </a:p>
          <a:p>
            <a:endParaRPr lang="en-US" sz="1000" i="1" dirty="0">
              <a:solidFill>
                <a:schemeClr val="tx1">
                  <a:lumMod val="85000"/>
                  <a:lumOff val="15000"/>
                </a:scheme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000" i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Chiltern Rangers contribute to 14 of the 17 sustainable development goals set by the UN</a:t>
            </a:r>
            <a:endParaRPr lang="en-US" sz="1000" i="1" dirty="0">
              <a:solidFill>
                <a:schemeClr val="tx1">
                  <a:lumMod val="85000"/>
                  <a:lumOff val="15000"/>
                </a:scheme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45B6F9A-23A4-4094-A810-8C0A16C27EFE}"/>
              </a:ext>
            </a:extLst>
          </p:cNvPr>
          <p:cNvSpPr txBox="1"/>
          <p:nvPr/>
        </p:nvSpPr>
        <p:spPr>
          <a:xfrm>
            <a:off x="6653172" y="2091378"/>
            <a:ext cx="256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Green Cabin Alliance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AF7F91E-0095-45A0-BA6E-55C94299EE4A}"/>
              </a:ext>
            </a:extLst>
          </p:cNvPr>
          <p:cNvSpPr txBox="1"/>
          <p:nvPr/>
        </p:nvSpPr>
        <p:spPr>
          <a:xfrm>
            <a:off x="6653172" y="2517761"/>
            <a:ext cx="1964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The Green Cabin Alliance brings together experts &amp; organisations from the aircraft interiors industry whose shared aim is to reduce the environmental impact of aviation cabin interiors.</a:t>
            </a:r>
          </a:p>
          <a:p>
            <a:endParaRPr lang="en-GB" sz="1000" i="1" dirty="0">
              <a:solidFill>
                <a:schemeClr val="tx1">
                  <a:lumMod val="85000"/>
                  <a:lumOff val="15000"/>
                </a:scheme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000" i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Members include Unum, Tapis, TAS, </a:t>
            </a:r>
            <a:r>
              <a:rPr lang="en-GB" sz="1000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Adient</a:t>
            </a:r>
            <a:r>
              <a:rPr lang="en-GB" sz="1000" i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, Kydex and </a:t>
            </a:r>
            <a:r>
              <a:rPr lang="en-GB" sz="1000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Muirhead</a:t>
            </a:r>
            <a:endParaRPr lang="en-US" sz="1000" i="1" dirty="0">
              <a:solidFill>
                <a:schemeClr val="tx1">
                  <a:lumMod val="85000"/>
                  <a:lumOff val="15000"/>
                </a:scheme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DB3313A-2C44-4F33-9C5F-537F1EA8A0C0}"/>
              </a:ext>
            </a:extLst>
          </p:cNvPr>
          <p:cNvSpPr txBox="1"/>
          <p:nvPr/>
        </p:nvSpPr>
        <p:spPr>
          <a:xfrm>
            <a:off x="9767062" y="2091378"/>
            <a:ext cx="256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Tree Planting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5B1B991-D92D-4152-934F-3366B18A5D61}"/>
              </a:ext>
            </a:extLst>
          </p:cNvPr>
          <p:cNvSpPr txBox="1"/>
          <p:nvPr/>
        </p:nvSpPr>
        <p:spPr>
          <a:xfrm>
            <a:off x="9724462" y="2517761"/>
            <a:ext cx="1964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ea typeface="Roboto" panose="02000000000000000000" pitchFamily="2" charset="0"/>
                <a:cs typeface="Roboto" panose="02000000000000000000" pitchFamily="2" charset="0"/>
              </a:rPr>
              <a:t>Researching  a tree planting scheme that matches our values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A4FBE01-3141-40E9-A08E-57E3EEC89579}"/>
              </a:ext>
            </a:extLst>
          </p:cNvPr>
          <p:cNvCxnSpPr>
            <a:cxnSpLocks/>
          </p:cNvCxnSpPr>
          <p:nvPr/>
        </p:nvCxnSpPr>
        <p:spPr>
          <a:xfrm>
            <a:off x="3028689" y="2170927"/>
            <a:ext cx="0" cy="1257300"/>
          </a:xfrm>
          <a:prstGeom prst="line">
            <a:avLst/>
          </a:prstGeom>
          <a:ln w="1905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F1C9FBA-A8FF-47A0-88E5-B4EB7338AB2F}"/>
              </a:ext>
            </a:extLst>
          </p:cNvPr>
          <p:cNvCxnSpPr>
            <a:cxnSpLocks/>
          </p:cNvCxnSpPr>
          <p:nvPr/>
        </p:nvCxnSpPr>
        <p:spPr>
          <a:xfrm>
            <a:off x="6099979" y="2170927"/>
            <a:ext cx="0" cy="1257300"/>
          </a:xfrm>
          <a:prstGeom prst="line">
            <a:avLst/>
          </a:prstGeom>
          <a:ln w="1905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24B956E-8721-419E-A0AC-9C9B75E3557B}"/>
              </a:ext>
            </a:extLst>
          </p:cNvPr>
          <p:cNvCxnSpPr>
            <a:cxnSpLocks/>
          </p:cNvCxnSpPr>
          <p:nvPr/>
        </p:nvCxnSpPr>
        <p:spPr>
          <a:xfrm>
            <a:off x="9171269" y="2170927"/>
            <a:ext cx="0" cy="1257300"/>
          </a:xfrm>
          <a:prstGeom prst="line">
            <a:avLst/>
          </a:prstGeom>
          <a:ln w="1905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0" descr="11 Best Office Desk Plants to Uplift Your Mood at Workpl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715" r="271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315" r="131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4588" r="458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4616" r="461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641" y="175120"/>
            <a:ext cx="2476848" cy="8154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0035AF9-F370-46FC-A39C-74192DE7BBFC}"/>
              </a:ext>
            </a:extLst>
          </p:cNvPr>
          <p:cNvSpPr txBox="1"/>
          <p:nvPr/>
        </p:nvSpPr>
        <p:spPr>
          <a:xfrm>
            <a:off x="2244436" y="516372"/>
            <a:ext cx="6884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Short Term Targets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80417C-2BB0-401C-8599-157DACB7AEFD}"/>
              </a:ext>
            </a:extLst>
          </p:cNvPr>
          <p:cNvSpPr txBox="1"/>
          <p:nvPr/>
        </p:nvSpPr>
        <p:spPr>
          <a:xfrm>
            <a:off x="2244436" y="1214067"/>
            <a:ext cx="6710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2"/>
                </a:solidFill>
                <a:ea typeface="Inter" panose="020B0502030000000004" pitchFamily="34" charset="0"/>
              </a:rPr>
              <a:t>Things we are researching and looking to implement in the short term</a:t>
            </a:r>
          </a:p>
        </p:txBody>
      </p:sp>
    </p:spTree>
    <p:extLst>
      <p:ext uri="{BB962C8B-B14F-4D97-AF65-F5344CB8AC3E}">
        <p14:creationId xmlns:p14="http://schemas.microsoft.com/office/powerpoint/2010/main" val="3976730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-1" y="1827127"/>
            <a:ext cx="12192001" cy="2275831"/>
          </a:xfrm>
          <a:prstGeom prst="rect">
            <a:avLst/>
          </a:prstGeom>
          <a:solidFill>
            <a:srgbClr val="52C3C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980902" y="4127500"/>
            <a:ext cx="9709265" cy="273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35AF9-F370-46FC-A39C-74192DE7BBFC}"/>
              </a:ext>
            </a:extLst>
          </p:cNvPr>
          <p:cNvSpPr txBox="1"/>
          <p:nvPr/>
        </p:nvSpPr>
        <p:spPr>
          <a:xfrm>
            <a:off x="3192087" y="516372"/>
            <a:ext cx="5352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Long Term Targets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108D7D-5F0F-4D70-A70C-F9E6D77EA6D5}"/>
              </a:ext>
            </a:extLst>
          </p:cNvPr>
          <p:cNvSpPr txBox="1"/>
          <p:nvPr/>
        </p:nvSpPr>
        <p:spPr>
          <a:xfrm>
            <a:off x="1778021" y="2091378"/>
            <a:ext cx="222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Paperless System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E284F6E-05D4-4997-8163-D9CE9EA61C73}"/>
              </a:ext>
            </a:extLst>
          </p:cNvPr>
          <p:cNvSpPr txBox="1"/>
          <p:nvPr/>
        </p:nvSpPr>
        <p:spPr>
          <a:xfrm>
            <a:off x="1778021" y="2741690"/>
            <a:ext cx="1964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Eliminate the requirement of hardcopies in the transaction to minimize the paper usage.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45B6F9A-23A4-4094-A810-8C0A16C27EFE}"/>
              </a:ext>
            </a:extLst>
          </p:cNvPr>
          <p:cNvSpPr txBox="1"/>
          <p:nvPr/>
        </p:nvSpPr>
        <p:spPr>
          <a:xfrm>
            <a:off x="4849311" y="2091378"/>
            <a:ext cx="256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Improve Insulation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AF7F91E-0095-45A0-BA6E-55C94299EE4A}"/>
              </a:ext>
            </a:extLst>
          </p:cNvPr>
          <p:cNvSpPr txBox="1"/>
          <p:nvPr/>
        </p:nvSpPr>
        <p:spPr>
          <a:xfrm>
            <a:off x="4849311" y="2517761"/>
            <a:ext cx="1964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Upgrading windows for better insulation to minimize the use of electric heaters during winter.</a:t>
            </a:r>
            <a:endParaRPr lang="en-US" sz="1000" i="1" dirty="0">
              <a:solidFill>
                <a:schemeClr val="tx1">
                  <a:lumMod val="85000"/>
                  <a:lumOff val="15000"/>
                </a:scheme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5B1B991-D92D-4152-934F-3366B18A5D61}"/>
              </a:ext>
            </a:extLst>
          </p:cNvPr>
          <p:cNvSpPr txBox="1"/>
          <p:nvPr/>
        </p:nvSpPr>
        <p:spPr>
          <a:xfrm>
            <a:off x="7895322" y="2776637"/>
            <a:ext cx="1964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Have an energy audit carried out to see where we can improve.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A4FBE01-3141-40E9-A08E-57E3EEC89579}"/>
              </a:ext>
            </a:extLst>
          </p:cNvPr>
          <p:cNvCxnSpPr>
            <a:cxnSpLocks/>
          </p:cNvCxnSpPr>
          <p:nvPr/>
        </p:nvCxnSpPr>
        <p:spPr>
          <a:xfrm>
            <a:off x="1224828" y="2170927"/>
            <a:ext cx="0" cy="1257300"/>
          </a:xfrm>
          <a:prstGeom prst="line">
            <a:avLst/>
          </a:prstGeom>
          <a:ln w="1905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F1C9FBA-A8FF-47A0-88E5-B4EB7338AB2F}"/>
              </a:ext>
            </a:extLst>
          </p:cNvPr>
          <p:cNvCxnSpPr>
            <a:cxnSpLocks/>
          </p:cNvCxnSpPr>
          <p:nvPr/>
        </p:nvCxnSpPr>
        <p:spPr>
          <a:xfrm>
            <a:off x="4296118" y="2170927"/>
            <a:ext cx="0" cy="1257300"/>
          </a:xfrm>
          <a:prstGeom prst="line">
            <a:avLst/>
          </a:prstGeom>
          <a:ln w="1905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24B956E-8721-419E-A0AC-9C9B75E3557B}"/>
              </a:ext>
            </a:extLst>
          </p:cNvPr>
          <p:cNvCxnSpPr>
            <a:cxnSpLocks/>
          </p:cNvCxnSpPr>
          <p:nvPr/>
        </p:nvCxnSpPr>
        <p:spPr>
          <a:xfrm>
            <a:off x="7367408" y="2170927"/>
            <a:ext cx="0" cy="1257300"/>
          </a:xfrm>
          <a:prstGeom prst="line">
            <a:avLst/>
          </a:prstGeom>
          <a:ln w="1905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0" descr="11 Best Office Desk Plants to Uplift Your Mood at Workpl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80417C-2BB0-401C-8599-157DACB7AEFD}"/>
              </a:ext>
            </a:extLst>
          </p:cNvPr>
          <p:cNvSpPr txBox="1"/>
          <p:nvPr/>
        </p:nvSpPr>
        <p:spPr>
          <a:xfrm>
            <a:off x="3875089" y="1285895"/>
            <a:ext cx="436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ea typeface="Inter" panose="020B0502030000000004" pitchFamily="34" charset="0"/>
              </a:rPr>
              <a:t>Things that we will do in the future. 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36" b="836"/>
          <a:stretch>
            <a:fillRect/>
          </a:stretch>
        </p:blipFill>
        <p:spPr>
          <a:xfrm>
            <a:off x="1267429" y="4127500"/>
            <a:ext cx="2986088" cy="2730500"/>
          </a:xfrm>
          <a:prstGeom prst="rect">
            <a:avLst/>
          </a:prstGeo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781" b="781"/>
          <a:stretch>
            <a:fillRect/>
          </a:stretch>
        </p:blipFill>
        <p:spPr>
          <a:xfrm>
            <a:off x="4338719" y="4127500"/>
            <a:ext cx="2986088" cy="2730500"/>
          </a:xfrm>
          <a:prstGeom prst="rect">
            <a:avLst/>
          </a:prstGeo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5246" b="5246"/>
          <a:stretch>
            <a:fillRect/>
          </a:stretch>
        </p:blipFill>
        <p:spPr>
          <a:xfrm>
            <a:off x="7410009" y="4127500"/>
            <a:ext cx="2986088" cy="27305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45B6F9A-23A4-4094-A810-8C0A16C27EFE}"/>
              </a:ext>
            </a:extLst>
          </p:cNvPr>
          <p:cNvSpPr txBox="1"/>
          <p:nvPr/>
        </p:nvSpPr>
        <p:spPr>
          <a:xfrm>
            <a:off x="7704651" y="2091378"/>
            <a:ext cx="2560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a typeface="Inter" panose="020B0502030000000004" pitchFamily="34" charset="0"/>
              </a:rPr>
              <a:t>Continuous Improvement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641" y="175120"/>
            <a:ext cx="2476848" cy="8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50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4">
      <a:dk1>
        <a:sysClr val="windowText" lastClr="000000"/>
      </a:dk1>
      <a:lt1>
        <a:sysClr val="window" lastClr="FFFFFF"/>
      </a:lt1>
      <a:dk2>
        <a:srgbClr val="2B2B2D"/>
      </a:dk2>
      <a:lt2>
        <a:srgbClr val="E7E6E6"/>
      </a:lt2>
      <a:accent1>
        <a:srgbClr val="52C3CB"/>
      </a:accent1>
      <a:accent2>
        <a:srgbClr val="1BA4BE"/>
      </a:accent2>
      <a:accent3>
        <a:srgbClr val="0187AE"/>
      </a:accent3>
      <a:accent4>
        <a:srgbClr val="1C5687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696</Words>
  <Application>Microsoft Office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Inter</vt:lpstr>
      <vt:lpstr>Roboto</vt:lpstr>
      <vt:lpstr>Office Theme</vt:lpstr>
      <vt:lpstr>1_Office Theme</vt:lpstr>
      <vt:lpstr>Sabeti Wain Aerospace Sustainability Road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Sabeti Wain Aerospace Sustainability Road Map</dc:title>
  <dc:creator>SWA</dc:creator>
  <cp:lastModifiedBy>SWA</cp:lastModifiedBy>
  <cp:revision>46</cp:revision>
  <dcterms:created xsi:type="dcterms:W3CDTF">2024-02-29T12:51:03Z</dcterms:created>
  <dcterms:modified xsi:type="dcterms:W3CDTF">2024-03-01T12:58:27Z</dcterms:modified>
</cp:coreProperties>
</file>